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85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20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0539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438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377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17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906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85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39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52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8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09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606790" y="1856429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3627043" y="4892517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4644008" y="4880765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644008" y="1844824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4846378" y="52119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13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4997221" y="216421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16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3923928" y="520015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12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1802875" y="21895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2104561" y="1258531"/>
            <a:ext cx="0" cy="586293"/>
          </a:xfrm>
          <a:prstGeom prst="line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055730" y="3008557"/>
            <a:ext cx="0" cy="1872208"/>
          </a:xfrm>
          <a:prstGeom prst="straightConnector1">
            <a:avLst/>
          </a:prstGeom>
          <a:ln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4067944" y="3086181"/>
            <a:ext cx="0" cy="1794584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040294" y="3008557"/>
            <a:ext cx="0" cy="1872208"/>
          </a:xfrm>
          <a:prstGeom prst="straightConnector1">
            <a:avLst/>
          </a:prstGeom>
          <a:ln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802875" y="3008557"/>
            <a:ext cx="0" cy="1872208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627043" y="1844824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2618931" y="1844824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2618931" y="4897186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1610819" y="4916066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3873087" y="21895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9</a:t>
            </a:r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2843808" y="215506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8</a:t>
            </a:r>
            <a:endParaRPr lang="en-GB" dirty="0"/>
          </a:p>
        </p:txBody>
      </p:sp>
      <p:sp>
        <p:nvSpPr>
          <p:cNvPr id="35" name="TextBox 34"/>
          <p:cNvSpPr txBox="1"/>
          <p:nvPr/>
        </p:nvSpPr>
        <p:spPr>
          <a:xfrm>
            <a:off x="2902317" y="52354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5</a:t>
            </a:r>
            <a:endParaRPr lang="en-GB" dirty="0"/>
          </a:p>
        </p:txBody>
      </p:sp>
      <p:sp>
        <p:nvSpPr>
          <p:cNvPr id="36" name="TextBox 35"/>
          <p:cNvSpPr txBox="1"/>
          <p:nvPr/>
        </p:nvSpPr>
        <p:spPr>
          <a:xfrm>
            <a:off x="1960003" y="52354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4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160197" y="188640"/>
            <a:ext cx="4173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Meander description – MgB2 77nm – 2.7G</a:t>
            </a:r>
            <a:endParaRPr lang="en-GB" dirty="0"/>
          </a:p>
        </p:txBody>
      </p:sp>
      <p:sp>
        <p:nvSpPr>
          <p:cNvPr id="42" name="Rectangle 41"/>
          <p:cNvSpPr/>
          <p:nvPr/>
        </p:nvSpPr>
        <p:spPr>
          <a:xfrm>
            <a:off x="1610819" y="2874057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1600505" y="3893678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43"/>
          <p:cNvSpPr txBox="1"/>
          <p:nvPr/>
        </p:nvSpPr>
        <p:spPr>
          <a:xfrm>
            <a:off x="1942321" y="319344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45" name="TextBox 44"/>
          <p:cNvSpPr txBox="1"/>
          <p:nvPr/>
        </p:nvSpPr>
        <p:spPr>
          <a:xfrm>
            <a:off x="1941731" y="42130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4573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Bath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Curran</dc:creator>
  <cp:lastModifiedBy>Peter Curran</cp:lastModifiedBy>
  <cp:revision>2</cp:revision>
  <dcterms:created xsi:type="dcterms:W3CDTF">2013-11-12T10:31:38Z</dcterms:created>
  <dcterms:modified xsi:type="dcterms:W3CDTF">2013-11-12T10:40:53Z</dcterms:modified>
</cp:coreProperties>
</file>