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855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20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0539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8438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377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171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1906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85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391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52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8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64978-E0EB-4CD8-AAD8-96B82C8AD836}" type="datetimeFigureOut">
              <a:rPr lang="en-GB" smtClean="0"/>
              <a:t>12/11/2013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1DAC7-C0BB-42F7-8423-020AB8A527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093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390766" y="908720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3411019" y="4941168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4427984" y="4929416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5436096" y="4941168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436096" y="3933056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5436096" y="2924944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436096" y="1916832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5436096" y="897115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4427984" y="897115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5789309" y="52841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789309" y="425244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5770326" y="121650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770326" y="324433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5770326" y="22362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4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4630354" y="526055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10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4781197" y="121650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3707904" y="524880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11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1586851" y="12418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25</a:t>
            </a:r>
            <a:endParaRPr lang="en-GB" dirty="0"/>
          </a:p>
        </p:txBody>
      </p:sp>
      <p:cxnSp>
        <p:nvCxnSpPr>
          <p:cNvPr id="21" name="Straight Connector 20"/>
          <p:cNvCxnSpPr>
            <a:endCxn id="4" idx="2"/>
          </p:cNvCxnSpPr>
          <p:nvPr/>
        </p:nvCxnSpPr>
        <p:spPr>
          <a:xfrm flipV="1">
            <a:off x="5940152" y="5949280"/>
            <a:ext cx="0" cy="586293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839706" y="2060848"/>
            <a:ext cx="0" cy="2736304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851920" y="2138472"/>
            <a:ext cx="0" cy="2736304"/>
          </a:xfrm>
          <a:prstGeom prst="straightConnector1">
            <a:avLst/>
          </a:prstGeom>
          <a:ln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824270" y="2060848"/>
            <a:ext cx="0" cy="2736304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86851" y="2060848"/>
            <a:ext cx="0" cy="2736304"/>
          </a:xfrm>
          <a:prstGeom prst="straightConnector1">
            <a:avLst/>
          </a:prstGeom>
          <a:ln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3411019" y="897115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2402907" y="897115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2402907" y="4945837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1394795" y="4964717"/>
            <a:ext cx="10081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3657063" y="12418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15</a:t>
            </a:r>
            <a:endParaRPr lang="en-GB" dirty="0"/>
          </a:p>
        </p:txBody>
      </p:sp>
      <p:sp>
        <p:nvSpPr>
          <p:cNvPr id="34" name="TextBox 33"/>
          <p:cNvSpPr txBox="1"/>
          <p:nvPr/>
        </p:nvSpPr>
        <p:spPr>
          <a:xfrm>
            <a:off x="2627784" y="120735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16</a:t>
            </a:r>
            <a:endParaRPr lang="en-GB" dirty="0"/>
          </a:p>
        </p:txBody>
      </p:sp>
      <p:sp>
        <p:nvSpPr>
          <p:cNvPr id="35" name="TextBox 34"/>
          <p:cNvSpPr txBox="1"/>
          <p:nvPr/>
        </p:nvSpPr>
        <p:spPr>
          <a:xfrm>
            <a:off x="2686293" y="52841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20</a:t>
            </a:r>
            <a:endParaRPr lang="en-GB" dirty="0"/>
          </a:p>
        </p:txBody>
      </p:sp>
      <p:sp>
        <p:nvSpPr>
          <p:cNvPr id="36" name="TextBox 35"/>
          <p:cNvSpPr txBox="1"/>
          <p:nvPr/>
        </p:nvSpPr>
        <p:spPr>
          <a:xfrm>
            <a:off x="1743979" y="52841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21</a:t>
            </a:r>
            <a:endParaRPr lang="en-GB" dirty="0"/>
          </a:p>
        </p:txBody>
      </p:sp>
      <p:sp>
        <p:nvSpPr>
          <p:cNvPr id="37" name="TextBox 36"/>
          <p:cNvSpPr txBox="1"/>
          <p:nvPr/>
        </p:nvSpPr>
        <p:spPr>
          <a:xfrm>
            <a:off x="160197" y="188640"/>
            <a:ext cx="424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Meander description – MgB2 77nm - 1.25G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4573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Bath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Curran</dc:creator>
  <cp:lastModifiedBy>Peter Curran</cp:lastModifiedBy>
  <cp:revision>1</cp:revision>
  <dcterms:created xsi:type="dcterms:W3CDTF">2013-11-12T10:31:38Z</dcterms:created>
  <dcterms:modified xsi:type="dcterms:W3CDTF">2013-11-12T10:38:17Z</dcterms:modified>
</cp:coreProperties>
</file>