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3" r:id="rId2"/>
    <p:sldId id="256" r:id="rId3"/>
    <p:sldId id="277" r:id="rId4"/>
    <p:sldId id="276" r:id="rId5"/>
    <p:sldId id="278" r:id="rId6"/>
    <p:sldId id="272" r:id="rId7"/>
    <p:sldId id="258" r:id="rId8"/>
    <p:sldId id="259" r:id="rId9"/>
    <p:sldId id="261" r:id="rId10"/>
    <p:sldId id="262" r:id="rId11"/>
    <p:sldId id="268" r:id="rId12"/>
    <p:sldId id="257" r:id="rId13"/>
    <p:sldId id="263" r:id="rId14"/>
    <p:sldId id="274" r:id="rId15"/>
    <p:sldId id="275" r:id="rId16"/>
    <p:sldId id="264" r:id="rId17"/>
  </p:sldIdLst>
  <p:sldSz cx="28800425" cy="288004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ction" id="{ACB30D19-297B-452C-A48B-858FE0AA2D70}">
          <p14:sldIdLst>
            <p14:sldId id="273"/>
            <p14:sldId id="256"/>
            <p14:sldId id="277"/>
            <p14:sldId id="276"/>
            <p14:sldId id="278"/>
            <p14:sldId id="272"/>
            <p14:sldId id="258"/>
            <p14:sldId id="259"/>
            <p14:sldId id="261"/>
            <p14:sldId id="262"/>
          </p14:sldIdLst>
        </p14:section>
        <p14:section name="Unwanted" id="{7AAE0315-0A25-45E7-BF83-B6A227884603}">
          <p14:sldIdLst>
            <p14:sldId id="268"/>
            <p14:sldId id="257"/>
            <p14:sldId id="263"/>
            <p14:sldId id="274"/>
            <p14:sldId id="275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76B"/>
    <a:srgbClr val="FFFFFF"/>
    <a:srgbClr val="587291"/>
    <a:srgbClr val="FFFF1D"/>
    <a:srgbClr val="28C3FF"/>
    <a:srgbClr val="20446E"/>
    <a:srgbClr val="214771"/>
    <a:srgbClr val="1F426C"/>
    <a:srgbClr val="21497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8" autoAdjust="0"/>
    <p:restoredTop sz="94660"/>
  </p:normalViewPr>
  <p:slideViewPr>
    <p:cSldViewPr snapToGrid="0">
      <p:cViewPr varScale="1">
        <p:scale>
          <a:sx n="24" d="100"/>
          <a:sy n="24" d="100"/>
        </p:scale>
        <p:origin x="10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48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5657C-6EAB-4B3D-9589-5EDB94D5A73B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96E3F-DA8B-4796-9299-EDE1CE69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1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1pPr>
    <a:lvl2pPr marL="138239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2pPr>
    <a:lvl3pPr marL="276478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3pPr>
    <a:lvl4pPr marL="414717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4pPr>
    <a:lvl5pPr marL="552956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5pPr>
    <a:lvl6pPr marL="691195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6pPr>
    <a:lvl7pPr marL="8294340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7pPr>
    <a:lvl8pPr marL="9676729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8pPr>
    <a:lvl9pPr marL="11059119" algn="l" defTabSz="2764780" rtl="0" eaLnBrk="1" latinLnBrk="0" hangingPunct="1">
      <a:defRPr sz="36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A94B9-0F24-417C-9769-9C1F880344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1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A94B9-0F24-417C-9769-9C1F880344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32" y="4713405"/>
            <a:ext cx="24480361" cy="10026815"/>
          </a:xfrm>
        </p:spPr>
        <p:txBody>
          <a:bodyPr anchor="b"/>
          <a:lstStyle>
            <a:lvl1pPr algn="ctr">
              <a:defRPr sz="18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53" y="15126892"/>
            <a:ext cx="21600319" cy="6953434"/>
          </a:xfrm>
        </p:spPr>
        <p:txBody>
          <a:bodyPr/>
          <a:lstStyle>
            <a:lvl1pPr marL="0" indent="0" algn="ctr">
              <a:buNone/>
              <a:defRPr sz="7559"/>
            </a:lvl1pPr>
            <a:lvl2pPr marL="1440043" indent="0" algn="ctr">
              <a:buNone/>
              <a:defRPr sz="6299"/>
            </a:lvl2pPr>
            <a:lvl3pPr marL="2880086" indent="0" algn="ctr">
              <a:buNone/>
              <a:defRPr sz="5669"/>
            </a:lvl3pPr>
            <a:lvl4pPr marL="4320129" indent="0" algn="ctr">
              <a:buNone/>
              <a:defRPr sz="5040"/>
            </a:lvl4pPr>
            <a:lvl5pPr marL="5760171" indent="0" algn="ctr">
              <a:buNone/>
              <a:defRPr sz="5040"/>
            </a:lvl5pPr>
            <a:lvl6pPr marL="7200214" indent="0" algn="ctr">
              <a:buNone/>
              <a:defRPr sz="5040"/>
            </a:lvl6pPr>
            <a:lvl7pPr marL="8640257" indent="0" algn="ctr">
              <a:buNone/>
              <a:defRPr sz="5040"/>
            </a:lvl7pPr>
            <a:lvl8pPr marL="10080300" indent="0" algn="ctr">
              <a:buNone/>
              <a:defRPr sz="5040"/>
            </a:lvl8pPr>
            <a:lvl9pPr marL="11520343" indent="0" algn="ctr">
              <a:buNone/>
              <a:defRPr sz="50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0306" y="1533356"/>
            <a:ext cx="6210092" cy="24407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031" y="1533356"/>
            <a:ext cx="18270270" cy="24407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7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0" y="7180114"/>
            <a:ext cx="24840367" cy="11980175"/>
          </a:xfrm>
        </p:spPr>
        <p:txBody>
          <a:bodyPr anchor="b"/>
          <a:lstStyle>
            <a:lvl1pPr>
              <a:defRPr sz="188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030" y="19273626"/>
            <a:ext cx="24840367" cy="6300091"/>
          </a:xfrm>
        </p:spPr>
        <p:txBody>
          <a:bodyPr/>
          <a:lstStyle>
            <a:lvl1pPr marL="0" indent="0">
              <a:buNone/>
              <a:defRPr sz="7559">
                <a:solidFill>
                  <a:schemeClr val="tx1"/>
                </a:solidFill>
              </a:defRPr>
            </a:lvl1pPr>
            <a:lvl2pPr marL="1440043" indent="0">
              <a:buNone/>
              <a:defRPr sz="6299">
                <a:solidFill>
                  <a:schemeClr val="tx1">
                    <a:tint val="75000"/>
                  </a:schemeClr>
                </a:solidFill>
              </a:defRPr>
            </a:lvl2pPr>
            <a:lvl3pPr marL="288008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3pPr>
            <a:lvl4pPr marL="4320129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4pPr>
            <a:lvl5pPr marL="5760171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5pPr>
            <a:lvl6pPr marL="720021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6pPr>
            <a:lvl7pPr marL="8640257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7pPr>
            <a:lvl8pPr marL="10080300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8pPr>
            <a:lvl9pPr marL="11520343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029" y="7666780"/>
            <a:ext cx="12240181" cy="182736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0215" y="7666780"/>
            <a:ext cx="12240181" cy="182736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1533362"/>
            <a:ext cx="24840367" cy="55667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3784" y="7060106"/>
            <a:ext cx="12183928" cy="3460049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3784" y="10520155"/>
            <a:ext cx="12183928" cy="154735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0217" y="7060106"/>
            <a:ext cx="12243932" cy="3460049"/>
          </a:xfrm>
        </p:spPr>
        <p:txBody>
          <a:bodyPr anchor="b"/>
          <a:lstStyle>
            <a:lvl1pPr marL="0" indent="0">
              <a:buNone/>
              <a:defRPr sz="7559" b="1"/>
            </a:lvl1pPr>
            <a:lvl2pPr marL="1440043" indent="0">
              <a:buNone/>
              <a:defRPr sz="6299" b="1"/>
            </a:lvl2pPr>
            <a:lvl3pPr marL="2880086" indent="0">
              <a:buNone/>
              <a:defRPr sz="5669" b="1"/>
            </a:lvl3pPr>
            <a:lvl4pPr marL="4320129" indent="0">
              <a:buNone/>
              <a:defRPr sz="5040" b="1"/>
            </a:lvl4pPr>
            <a:lvl5pPr marL="5760171" indent="0">
              <a:buNone/>
              <a:defRPr sz="5040" b="1"/>
            </a:lvl5pPr>
            <a:lvl6pPr marL="7200214" indent="0">
              <a:buNone/>
              <a:defRPr sz="5040" b="1"/>
            </a:lvl6pPr>
            <a:lvl7pPr marL="8640257" indent="0">
              <a:buNone/>
              <a:defRPr sz="5040" b="1"/>
            </a:lvl7pPr>
            <a:lvl8pPr marL="10080300" indent="0">
              <a:buNone/>
              <a:defRPr sz="5040" b="1"/>
            </a:lvl8pPr>
            <a:lvl9pPr marL="11520343" indent="0">
              <a:buNone/>
              <a:defRPr sz="50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0217" y="10520155"/>
            <a:ext cx="12243932" cy="154735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8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3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1920028"/>
            <a:ext cx="9288887" cy="672009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3932" y="4146734"/>
            <a:ext cx="14580215" cy="20466969"/>
          </a:xfrm>
        </p:spPr>
        <p:txBody>
          <a:bodyPr/>
          <a:lstStyle>
            <a:lvl1pPr>
              <a:defRPr sz="10079"/>
            </a:lvl1pPr>
            <a:lvl2pPr>
              <a:defRPr sz="8819"/>
            </a:lvl2pPr>
            <a:lvl3pPr>
              <a:defRPr sz="7559"/>
            </a:lvl3pPr>
            <a:lvl4pPr>
              <a:defRPr sz="6299"/>
            </a:lvl4pPr>
            <a:lvl5pPr>
              <a:defRPr sz="6299"/>
            </a:lvl5pPr>
            <a:lvl6pPr>
              <a:defRPr sz="6299"/>
            </a:lvl6pPr>
            <a:lvl7pPr>
              <a:defRPr sz="6299"/>
            </a:lvl7pPr>
            <a:lvl8pPr>
              <a:defRPr sz="6299"/>
            </a:lvl8pPr>
            <a:lvl9pPr>
              <a:defRPr sz="62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8640127"/>
            <a:ext cx="9288887" cy="16006905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780" y="1920028"/>
            <a:ext cx="9288887" cy="6720099"/>
          </a:xfrm>
        </p:spPr>
        <p:txBody>
          <a:bodyPr anchor="b"/>
          <a:lstStyle>
            <a:lvl1pPr>
              <a:defRPr sz="100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3932" y="4146734"/>
            <a:ext cx="14580215" cy="20466969"/>
          </a:xfrm>
        </p:spPr>
        <p:txBody>
          <a:bodyPr anchor="t"/>
          <a:lstStyle>
            <a:lvl1pPr marL="0" indent="0">
              <a:buNone/>
              <a:defRPr sz="10079"/>
            </a:lvl1pPr>
            <a:lvl2pPr marL="1440043" indent="0">
              <a:buNone/>
              <a:defRPr sz="8819"/>
            </a:lvl2pPr>
            <a:lvl3pPr marL="2880086" indent="0">
              <a:buNone/>
              <a:defRPr sz="7559"/>
            </a:lvl3pPr>
            <a:lvl4pPr marL="4320129" indent="0">
              <a:buNone/>
              <a:defRPr sz="6299"/>
            </a:lvl4pPr>
            <a:lvl5pPr marL="5760171" indent="0">
              <a:buNone/>
              <a:defRPr sz="6299"/>
            </a:lvl5pPr>
            <a:lvl6pPr marL="7200214" indent="0">
              <a:buNone/>
              <a:defRPr sz="6299"/>
            </a:lvl6pPr>
            <a:lvl7pPr marL="8640257" indent="0">
              <a:buNone/>
              <a:defRPr sz="6299"/>
            </a:lvl7pPr>
            <a:lvl8pPr marL="10080300" indent="0">
              <a:buNone/>
              <a:defRPr sz="6299"/>
            </a:lvl8pPr>
            <a:lvl9pPr marL="11520343" indent="0">
              <a:buNone/>
              <a:defRPr sz="62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3780" y="8640127"/>
            <a:ext cx="9288887" cy="16006905"/>
          </a:xfrm>
        </p:spPr>
        <p:txBody>
          <a:bodyPr/>
          <a:lstStyle>
            <a:lvl1pPr marL="0" indent="0">
              <a:buNone/>
              <a:defRPr sz="5040"/>
            </a:lvl1pPr>
            <a:lvl2pPr marL="1440043" indent="0">
              <a:buNone/>
              <a:defRPr sz="4410"/>
            </a:lvl2pPr>
            <a:lvl3pPr marL="2880086" indent="0">
              <a:buNone/>
              <a:defRPr sz="3780"/>
            </a:lvl3pPr>
            <a:lvl4pPr marL="4320129" indent="0">
              <a:buNone/>
              <a:defRPr sz="3150"/>
            </a:lvl4pPr>
            <a:lvl5pPr marL="5760171" indent="0">
              <a:buNone/>
              <a:defRPr sz="3150"/>
            </a:lvl5pPr>
            <a:lvl6pPr marL="7200214" indent="0">
              <a:buNone/>
              <a:defRPr sz="3150"/>
            </a:lvl6pPr>
            <a:lvl7pPr marL="8640257" indent="0">
              <a:buNone/>
              <a:defRPr sz="3150"/>
            </a:lvl7pPr>
            <a:lvl8pPr marL="10080300" indent="0">
              <a:buNone/>
              <a:defRPr sz="3150"/>
            </a:lvl8pPr>
            <a:lvl9pPr marL="11520343" indent="0">
              <a:buNone/>
              <a:defRPr sz="31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7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029" y="1533362"/>
            <a:ext cx="24840367" cy="5566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029" y="7666780"/>
            <a:ext cx="24840367" cy="1827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029" y="26693734"/>
            <a:ext cx="6480096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A3BAE-E6D0-4492-B5CF-5C489EA55A8A}" type="datetimeFigureOut">
              <a:rPr lang="en-US" smtClean="0"/>
              <a:t>08-Aug-17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0141" y="26693734"/>
            <a:ext cx="9720143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0300" y="26693734"/>
            <a:ext cx="6480096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C39EC-702D-4C04-9982-A1966FA00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880086" rtl="0" eaLnBrk="1" latinLnBrk="0" hangingPunct="1">
        <a:lnSpc>
          <a:spcPct val="90000"/>
        </a:lnSpc>
        <a:spcBef>
          <a:spcPct val="0"/>
        </a:spcBef>
        <a:buNone/>
        <a:defRPr sz="1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20021" indent="-720021" algn="l" defTabSz="2880086" rtl="0" eaLnBrk="1" latinLnBrk="0" hangingPunct="1">
        <a:lnSpc>
          <a:spcPct val="90000"/>
        </a:lnSpc>
        <a:spcBef>
          <a:spcPts val="3150"/>
        </a:spcBef>
        <a:buFont typeface="Arial" panose="020B0604020202020204" pitchFamily="34" charset="0"/>
        <a:buChar char="•"/>
        <a:defRPr sz="8819" kern="1200">
          <a:solidFill>
            <a:schemeClr val="tx1"/>
          </a:solidFill>
          <a:latin typeface="+mn-lt"/>
          <a:ea typeface="+mn-ea"/>
          <a:cs typeface="+mn-cs"/>
        </a:defRPr>
      </a:lvl1pPr>
      <a:lvl2pPr marL="21600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7559" kern="1200">
          <a:solidFill>
            <a:schemeClr val="tx1"/>
          </a:solidFill>
          <a:latin typeface="+mn-lt"/>
          <a:ea typeface="+mn-ea"/>
          <a:cs typeface="+mn-cs"/>
        </a:defRPr>
      </a:lvl2pPr>
      <a:lvl3pPr marL="3600107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6299" kern="1200">
          <a:solidFill>
            <a:schemeClr val="tx1"/>
          </a:solidFill>
          <a:latin typeface="+mn-lt"/>
          <a:ea typeface="+mn-ea"/>
          <a:cs typeface="+mn-cs"/>
        </a:defRPr>
      </a:lvl3pPr>
      <a:lvl4pPr marL="5040150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6480193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920236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9360278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800321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2240364" indent="-720021" algn="l" defTabSz="288008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1pPr>
      <a:lvl2pPr marL="14400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880086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3pPr>
      <a:lvl4pPr marL="4320129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4pPr>
      <a:lvl5pPr marL="5760171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5pPr>
      <a:lvl6pPr marL="7200214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6pPr>
      <a:lvl7pPr marL="8640257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7pPr>
      <a:lvl8pPr marL="10080300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8pPr>
      <a:lvl9pPr marL="11520343" algn="l" defTabSz="2880086" rtl="0" eaLnBrk="1" latinLnBrk="0" hangingPunct="1">
        <a:defRPr sz="56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18" Type="http://schemas.openxmlformats.org/officeDocument/2006/relationships/image" Target="../media/image16.emf"/><Relationship Id="rId3" Type="http://schemas.openxmlformats.org/officeDocument/2006/relationships/image" Target="../media/image1.tif"/><Relationship Id="rId21" Type="http://schemas.openxmlformats.org/officeDocument/2006/relationships/image" Target="../media/image19.emf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23" Type="http://schemas.openxmlformats.org/officeDocument/2006/relationships/image" Target="../media/image21.emf"/><Relationship Id="rId10" Type="http://schemas.openxmlformats.org/officeDocument/2006/relationships/image" Target="../media/image8.emf"/><Relationship Id="rId19" Type="http://schemas.openxmlformats.org/officeDocument/2006/relationships/image" Target="../media/image17.emf"/><Relationship Id="rId4" Type="http://schemas.openxmlformats.org/officeDocument/2006/relationships/image" Target="../media/image2.png"/><Relationship Id="rId9" Type="http://schemas.openxmlformats.org/officeDocument/2006/relationships/image" Target="../media/image7.emf"/><Relationship Id="rId14" Type="http://schemas.openxmlformats.org/officeDocument/2006/relationships/image" Target="../media/image12.emf"/><Relationship Id="rId22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78.png"/><Relationship Id="rId4" Type="http://schemas.openxmlformats.org/officeDocument/2006/relationships/image" Target="../media/image8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tif"/><Relationship Id="rId5" Type="http://schemas.openxmlformats.org/officeDocument/2006/relationships/image" Target="../media/image98.tif"/><Relationship Id="rId4" Type="http://schemas.openxmlformats.org/officeDocument/2006/relationships/image" Target="../media/image9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gif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110.png"/><Relationship Id="rId7" Type="http://schemas.openxmlformats.org/officeDocument/2006/relationships/image" Target="../media/image5.png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emf"/><Relationship Id="rId5" Type="http://schemas.openxmlformats.org/officeDocument/2006/relationships/image" Target="../media/image3.png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4" Type="http://schemas.openxmlformats.org/officeDocument/2006/relationships/image" Target="../media/image2.png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13" Type="http://schemas.openxmlformats.org/officeDocument/2006/relationships/image" Target="../media/image33.emf"/><Relationship Id="rId3" Type="http://schemas.openxmlformats.org/officeDocument/2006/relationships/image" Target="../media/image23.tiff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25.png"/><Relationship Id="rId10" Type="http://schemas.openxmlformats.org/officeDocument/2006/relationships/image" Target="../media/image30.emf"/><Relationship Id="rId4" Type="http://schemas.openxmlformats.org/officeDocument/2006/relationships/image" Target="../media/image24.tiff"/><Relationship Id="rId9" Type="http://schemas.openxmlformats.org/officeDocument/2006/relationships/image" Target="../media/image29.emf"/><Relationship Id="rId1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jpeg"/><Relationship Id="rId7" Type="http://schemas.openxmlformats.org/officeDocument/2006/relationships/image" Target="../media/image63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jpeg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"/><Relationship Id="rId13" Type="http://schemas.openxmlformats.org/officeDocument/2006/relationships/image" Target="../media/image77.tif"/><Relationship Id="rId3" Type="http://schemas.openxmlformats.org/officeDocument/2006/relationships/image" Target="../media/image67.tif"/><Relationship Id="rId7" Type="http://schemas.openxmlformats.org/officeDocument/2006/relationships/image" Target="../media/image71.tif"/><Relationship Id="rId12" Type="http://schemas.openxmlformats.org/officeDocument/2006/relationships/image" Target="../media/image76.tif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"/><Relationship Id="rId11" Type="http://schemas.openxmlformats.org/officeDocument/2006/relationships/image" Target="../media/image75.tif"/><Relationship Id="rId5" Type="http://schemas.openxmlformats.org/officeDocument/2006/relationships/image" Target="../media/image69.tif"/><Relationship Id="rId10" Type="http://schemas.openxmlformats.org/officeDocument/2006/relationships/image" Target="../media/image74.tif"/><Relationship Id="rId4" Type="http://schemas.openxmlformats.org/officeDocument/2006/relationships/image" Target="../media/image68.tif"/><Relationship Id="rId9" Type="http://schemas.openxmlformats.org/officeDocument/2006/relationships/image" Target="../media/image73.tif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2" Type="http://schemas.openxmlformats.org/officeDocument/2006/relationships/image" Target="../media/image7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"/><Relationship Id="rId4" Type="http://schemas.openxmlformats.org/officeDocument/2006/relationships/image" Target="../media/image81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E49F8-A2E7-4B34-ABF8-1ACCFFF3C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45" y="2161661"/>
            <a:ext cx="8523739" cy="639280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5C42E6-AC92-4370-96E2-84BA28165503}"/>
              </a:ext>
            </a:extLst>
          </p:cNvPr>
          <p:cNvSpPr/>
          <p:nvPr/>
        </p:nvSpPr>
        <p:spPr>
          <a:xfrm>
            <a:off x="5242236" y="3918046"/>
            <a:ext cx="4503212" cy="3734810"/>
          </a:xfrm>
          <a:custGeom>
            <a:avLst/>
            <a:gdLst>
              <a:gd name="connsiteX0" fmla="*/ 0 w 7905136"/>
              <a:gd name="connsiteY0" fmla="*/ 0 h 6000136"/>
              <a:gd name="connsiteX1" fmla="*/ 7905136 w 7905136"/>
              <a:gd name="connsiteY1" fmla="*/ 0 h 6000136"/>
              <a:gd name="connsiteX2" fmla="*/ 7905136 w 7905136"/>
              <a:gd name="connsiteY2" fmla="*/ 6000136 h 6000136"/>
              <a:gd name="connsiteX3" fmla="*/ 0 w 7905136"/>
              <a:gd name="connsiteY3" fmla="*/ 6000136 h 6000136"/>
              <a:gd name="connsiteX4" fmla="*/ 0 w 7905136"/>
              <a:gd name="connsiteY4" fmla="*/ 0 h 6000136"/>
              <a:gd name="connsiteX0" fmla="*/ 0 w 7905136"/>
              <a:gd name="connsiteY0" fmla="*/ 0 h 6000136"/>
              <a:gd name="connsiteX1" fmla="*/ 7905136 w 7905136"/>
              <a:gd name="connsiteY1" fmla="*/ 0 h 6000136"/>
              <a:gd name="connsiteX2" fmla="*/ 7905136 w 7905136"/>
              <a:gd name="connsiteY2" fmla="*/ 6000136 h 6000136"/>
              <a:gd name="connsiteX3" fmla="*/ 1625600 w 7905136"/>
              <a:gd name="connsiteY3" fmla="*/ 5927565 h 6000136"/>
              <a:gd name="connsiteX4" fmla="*/ 0 w 7905136"/>
              <a:gd name="connsiteY4" fmla="*/ 0 h 6000136"/>
              <a:gd name="connsiteX0" fmla="*/ 0 w 7905136"/>
              <a:gd name="connsiteY0" fmla="*/ 0 h 6000136"/>
              <a:gd name="connsiteX1" fmla="*/ 7048793 w 7905136"/>
              <a:gd name="connsiteY1" fmla="*/ 14515 h 6000136"/>
              <a:gd name="connsiteX2" fmla="*/ 7905136 w 7905136"/>
              <a:gd name="connsiteY2" fmla="*/ 6000136 h 6000136"/>
              <a:gd name="connsiteX3" fmla="*/ 1625600 w 7905136"/>
              <a:gd name="connsiteY3" fmla="*/ 5927565 h 6000136"/>
              <a:gd name="connsiteX4" fmla="*/ 0 w 7905136"/>
              <a:gd name="connsiteY4" fmla="*/ 0 h 6000136"/>
              <a:gd name="connsiteX0" fmla="*/ 0 w 8122850"/>
              <a:gd name="connsiteY0" fmla="*/ 0 h 5985622"/>
              <a:gd name="connsiteX1" fmla="*/ 7048793 w 8122850"/>
              <a:gd name="connsiteY1" fmla="*/ 14515 h 5985622"/>
              <a:gd name="connsiteX2" fmla="*/ 8122850 w 8122850"/>
              <a:gd name="connsiteY2" fmla="*/ 5985622 h 5985622"/>
              <a:gd name="connsiteX3" fmla="*/ 1625600 w 8122850"/>
              <a:gd name="connsiteY3" fmla="*/ 5927565 h 5985622"/>
              <a:gd name="connsiteX4" fmla="*/ 0 w 8122850"/>
              <a:gd name="connsiteY4" fmla="*/ 0 h 5985622"/>
              <a:gd name="connsiteX0" fmla="*/ 0 w 8180907"/>
              <a:gd name="connsiteY0" fmla="*/ 0 h 5927565"/>
              <a:gd name="connsiteX1" fmla="*/ 7048793 w 8180907"/>
              <a:gd name="connsiteY1" fmla="*/ 14515 h 5927565"/>
              <a:gd name="connsiteX2" fmla="*/ 8180907 w 8180907"/>
              <a:gd name="connsiteY2" fmla="*/ 5927565 h 5927565"/>
              <a:gd name="connsiteX3" fmla="*/ 1625600 w 8180907"/>
              <a:gd name="connsiteY3" fmla="*/ 5927565 h 5927565"/>
              <a:gd name="connsiteX4" fmla="*/ 0 w 8180907"/>
              <a:gd name="connsiteY4" fmla="*/ 0 h 59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0907" h="5927565">
                <a:moveTo>
                  <a:pt x="0" y="0"/>
                </a:moveTo>
                <a:lnTo>
                  <a:pt x="7048793" y="14515"/>
                </a:lnTo>
                <a:lnTo>
                  <a:pt x="8180907" y="5927565"/>
                </a:lnTo>
                <a:lnTo>
                  <a:pt x="1625600" y="5927565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CC5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FEB144-C83A-4724-832D-5D4DC88C5199}"/>
              </a:ext>
            </a:extLst>
          </p:cNvPr>
          <p:cNvGrpSpPr/>
          <p:nvPr/>
        </p:nvGrpSpPr>
        <p:grpSpPr>
          <a:xfrm>
            <a:off x="13241280" y="2141289"/>
            <a:ext cx="12484537" cy="9500808"/>
            <a:chOff x="21134666" y="10105103"/>
            <a:chExt cx="6581549" cy="6290103"/>
          </a:xfrm>
        </p:grpSpPr>
        <p:pic>
          <p:nvPicPr>
            <p:cNvPr id="14" name="Picture 13" descr="A picture containing screenshot&#10;&#10;Description generated with very high confidence">
              <a:extLst>
                <a:ext uri="{FF2B5EF4-FFF2-40B4-BE49-F238E27FC236}">
                  <a16:creationId xmlns:a16="http://schemas.microsoft.com/office/drawing/2014/main" id="{C78280A4-FD8A-4EF9-A947-73B118EA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2" t="17133" r="55795" b="53300"/>
            <a:stretch/>
          </p:blipFill>
          <p:spPr>
            <a:xfrm>
              <a:off x="24430240" y="13504051"/>
              <a:ext cx="2780845" cy="2883535"/>
            </a:xfrm>
            <a:prstGeom prst="rect">
              <a:avLst/>
            </a:prstGeom>
          </p:spPr>
        </p:pic>
        <p:pic>
          <p:nvPicPr>
            <p:cNvPr id="18" name="Picture 17" descr="A screenshot of a video game&#10;&#10;Description generated with high confidence">
              <a:extLst>
                <a:ext uri="{FF2B5EF4-FFF2-40B4-BE49-F238E27FC236}">
                  <a16:creationId xmlns:a16="http://schemas.microsoft.com/office/drawing/2014/main" id="{E163699B-1F05-415E-B0E9-B5495B529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7" t="19366" r="59569" b="50880"/>
            <a:stretch/>
          </p:blipFill>
          <p:spPr>
            <a:xfrm>
              <a:off x="24430241" y="10609927"/>
              <a:ext cx="3285974" cy="2901743"/>
            </a:xfrm>
            <a:prstGeom prst="rect">
              <a:avLst/>
            </a:prstGeom>
          </p:spPr>
        </p:pic>
        <p:pic>
          <p:nvPicPr>
            <p:cNvPr id="22" name="Picture 21" descr="A screenshot of a video game&#10;&#10;Description generated with high confidence">
              <a:extLst>
                <a:ext uri="{FF2B5EF4-FFF2-40B4-BE49-F238E27FC236}">
                  <a16:creationId xmlns:a16="http://schemas.microsoft.com/office/drawing/2014/main" id="{F732AFDE-1BCB-4564-B93C-0CA1EFBF9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6" t="19489" r="59520" b="50755"/>
            <a:stretch/>
          </p:blipFill>
          <p:spPr>
            <a:xfrm>
              <a:off x="21134666" y="10105103"/>
              <a:ext cx="3295650" cy="3411331"/>
            </a:xfrm>
            <a:prstGeom prst="rect">
              <a:avLst/>
            </a:prstGeom>
          </p:spPr>
        </p:pic>
        <p:pic>
          <p:nvPicPr>
            <p:cNvPr id="23" name="Picture 22" descr="A screenshot of a video game&#10;&#10;Description generated with high confidence">
              <a:extLst>
                <a:ext uri="{FF2B5EF4-FFF2-40B4-BE49-F238E27FC236}">
                  <a16:creationId xmlns:a16="http://schemas.microsoft.com/office/drawing/2014/main" id="{112D3CC4-702D-4A4F-B07F-5B591C5C3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7" t="19508" r="59528" b="50843"/>
            <a:stretch/>
          </p:blipFill>
          <p:spPr>
            <a:xfrm>
              <a:off x="24430239" y="13504050"/>
              <a:ext cx="2780845" cy="1835786"/>
            </a:xfrm>
            <a:prstGeom prst="rect">
              <a:avLst/>
            </a:prstGeom>
          </p:spPr>
        </p:pic>
        <p:pic>
          <p:nvPicPr>
            <p:cNvPr id="20" name="Picture 19" descr="A screenshot of a computer&#10;&#10;Description generated with very high confidence">
              <a:extLst>
                <a:ext uri="{FF2B5EF4-FFF2-40B4-BE49-F238E27FC236}">
                  <a16:creationId xmlns:a16="http://schemas.microsoft.com/office/drawing/2014/main" id="{40F81184-6152-4E7B-8741-4E0BFE539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2" t="19625" r="59519" b="50807"/>
            <a:stretch/>
          </p:blipFill>
          <p:spPr>
            <a:xfrm>
              <a:off x="21607514" y="13511670"/>
              <a:ext cx="2824955" cy="2883536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BB8341-9387-4455-8A45-6A1CFB47C080}"/>
              </a:ext>
            </a:extLst>
          </p:cNvPr>
          <p:cNvCxnSpPr>
            <a:cxnSpLocks/>
          </p:cNvCxnSpPr>
          <p:nvPr/>
        </p:nvCxnSpPr>
        <p:spPr>
          <a:xfrm flipV="1">
            <a:off x="9053366" y="2160561"/>
            <a:ext cx="4230834" cy="1823158"/>
          </a:xfrm>
          <a:prstGeom prst="line">
            <a:avLst/>
          </a:prstGeom>
          <a:ln w="76200">
            <a:solidFill>
              <a:srgbClr val="CC5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6281977-5A7B-4F89-ACC9-28F44D28D35E}"/>
              </a:ext>
            </a:extLst>
          </p:cNvPr>
          <p:cNvCxnSpPr>
            <a:cxnSpLocks/>
          </p:cNvCxnSpPr>
          <p:nvPr/>
        </p:nvCxnSpPr>
        <p:spPr>
          <a:xfrm>
            <a:off x="9703334" y="7618440"/>
            <a:ext cx="4475035" cy="4012147"/>
          </a:xfrm>
          <a:prstGeom prst="line">
            <a:avLst/>
          </a:prstGeom>
          <a:ln w="76200">
            <a:solidFill>
              <a:srgbClr val="CC5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F440F68-C4B1-4CCA-A841-7CBD11D3B911}"/>
              </a:ext>
            </a:extLst>
          </p:cNvPr>
          <p:cNvSpPr txBox="1"/>
          <p:nvPr/>
        </p:nvSpPr>
        <p:spPr>
          <a:xfrm>
            <a:off x="14438344" y="4409447"/>
            <a:ext cx="541717" cy="658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B60E95-1AB1-4383-8701-31C6353192CC}"/>
              </a:ext>
            </a:extLst>
          </p:cNvPr>
          <p:cNvSpPr txBox="1"/>
          <p:nvPr/>
        </p:nvSpPr>
        <p:spPr>
          <a:xfrm>
            <a:off x="16114986" y="4010055"/>
            <a:ext cx="541717" cy="658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81D7B3-3D94-4F94-BAF8-E34708083C6B}"/>
              </a:ext>
            </a:extLst>
          </p:cNvPr>
          <p:cNvSpPr txBox="1"/>
          <p:nvPr/>
        </p:nvSpPr>
        <p:spPr>
          <a:xfrm>
            <a:off x="23301681" y="398627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751D99-0C0B-4113-A39C-1CE25EA22547}"/>
              </a:ext>
            </a:extLst>
          </p:cNvPr>
          <p:cNvSpPr txBox="1"/>
          <p:nvPr/>
        </p:nvSpPr>
        <p:spPr>
          <a:xfrm>
            <a:off x="23323125" y="600753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548D2D-4434-47E0-8CFC-274E89E3002D}"/>
              </a:ext>
            </a:extLst>
          </p:cNvPr>
          <p:cNvSpPr txBox="1"/>
          <p:nvPr/>
        </p:nvSpPr>
        <p:spPr>
          <a:xfrm>
            <a:off x="14153825" y="9160813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DA9425-8195-4E75-AB18-5103E0BCDF05}"/>
              </a:ext>
            </a:extLst>
          </p:cNvPr>
          <p:cNvSpPr txBox="1"/>
          <p:nvPr/>
        </p:nvSpPr>
        <p:spPr>
          <a:xfrm>
            <a:off x="15680324" y="2813746"/>
            <a:ext cx="541717" cy="658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3BBF03-BE11-4B6C-9B57-3E151C888D09}"/>
              </a:ext>
            </a:extLst>
          </p:cNvPr>
          <p:cNvSpPr txBox="1"/>
          <p:nvPr/>
        </p:nvSpPr>
        <p:spPr>
          <a:xfrm>
            <a:off x="18624828" y="2032672"/>
            <a:ext cx="458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1401C7-BC97-492D-AD22-2396248259F8}"/>
              </a:ext>
            </a:extLst>
          </p:cNvPr>
          <p:cNvSpPr txBox="1"/>
          <p:nvPr/>
        </p:nvSpPr>
        <p:spPr>
          <a:xfrm>
            <a:off x="15746361" y="795190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00B947-E05A-4C99-ABB6-ABDFF6973708}"/>
              </a:ext>
            </a:extLst>
          </p:cNvPr>
          <p:cNvSpPr txBox="1"/>
          <p:nvPr/>
        </p:nvSpPr>
        <p:spPr>
          <a:xfrm>
            <a:off x="20883404" y="8756822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122031-8342-4B4B-8EE4-E8D34DF82DA7}"/>
              </a:ext>
            </a:extLst>
          </p:cNvPr>
          <p:cNvSpPr txBox="1"/>
          <p:nvPr/>
        </p:nvSpPr>
        <p:spPr>
          <a:xfrm>
            <a:off x="23307626" y="7961714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5BDD2E-62CB-411C-AA78-A5F28B9751D0}"/>
              </a:ext>
            </a:extLst>
          </p:cNvPr>
          <p:cNvSpPr txBox="1"/>
          <p:nvPr/>
        </p:nvSpPr>
        <p:spPr>
          <a:xfrm>
            <a:off x="3406702" y="272695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46640B-3D4C-44D6-8EFD-04121957E94D}"/>
              </a:ext>
            </a:extLst>
          </p:cNvPr>
          <p:cNvSpPr txBox="1"/>
          <p:nvPr/>
        </p:nvSpPr>
        <p:spPr>
          <a:xfrm>
            <a:off x="13165415" y="278936"/>
            <a:ext cx="1085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472925-E308-4CCA-9AB2-5EA2EE0D781C}"/>
              </a:ext>
            </a:extLst>
          </p:cNvPr>
          <p:cNvGrpSpPr/>
          <p:nvPr/>
        </p:nvGrpSpPr>
        <p:grpSpPr>
          <a:xfrm>
            <a:off x="6764583" y="8864530"/>
            <a:ext cx="1688262" cy="606856"/>
            <a:chOff x="20946815" y="11942647"/>
            <a:chExt cx="1688262" cy="60685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D7DA50E-4139-4271-8297-65B76806F915}"/>
                </a:ext>
              </a:extLst>
            </p:cNvPr>
            <p:cNvCxnSpPr>
              <a:cxnSpLocks/>
            </p:cNvCxnSpPr>
            <p:nvPr/>
          </p:nvCxnSpPr>
          <p:spPr>
            <a:xfrm>
              <a:off x="20946815" y="12549503"/>
              <a:ext cx="168826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B493C4F-6A2E-4B40-AC90-DB68980D736A}"/>
                </a:ext>
              </a:extLst>
            </p:cNvPr>
            <p:cNvSpPr txBox="1"/>
            <p:nvPr/>
          </p:nvSpPr>
          <p:spPr>
            <a:xfrm>
              <a:off x="21148130" y="1194264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CBE8AC6-7645-46F1-B8B2-6E768C1C2BA8}"/>
              </a:ext>
            </a:extLst>
          </p:cNvPr>
          <p:cNvSpPr txBox="1"/>
          <p:nvPr/>
        </p:nvSpPr>
        <p:spPr>
          <a:xfrm>
            <a:off x="17798914" y="4029105"/>
            <a:ext cx="541717" cy="658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8AD04A-A6EA-4295-BC4A-3CD3D9E09FE9}"/>
              </a:ext>
            </a:extLst>
          </p:cNvPr>
          <p:cNvSpPr txBox="1"/>
          <p:nvPr/>
        </p:nvSpPr>
        <p:spPr>
          <a:xfrm>
            <a:off x="19958627" y="441539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BEB0B78-506F-4F4B-8DBD-1EC76662722C}"/>
              </a:ext>
            </a:extLst>
          </p:cNvPr>
          <p:cNvSpPr txBox="1"/>
          <p:nvPr/>
        </p:nvSpPr>
        <p:spPr>
          <a:xfrm>
            <a:off x="18204733" y="9540412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0C1909-0D10-4E58-8EB9-B1B4F6C28FF3}"/>
              </a:ext>
            </a:extLst>
          </p:cNvPr>
          <p:cNvSpPr txBox="1"/>
          <p:nvPr/>
        </p:nvSpPr>
        <p:spPr>
          <a:xfrm>
            <a:off x="22819069" y="874830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14A5008-BC6B-4E02-8C2D-6E43B17A0D03}"/>
              </a:ext>
            </a:extLst>
          </p:cNvPr>
          <p:cNvSpPr txBox="1"/>
          <p:nvPr/>
        </p:nvSpPr>
        <p:spPr>
          <a:xfrm>
            <a:off x="16968330" y="796969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7D9A3A1-E402-4D37-95F4-492062BCA312}"/>
              </a:ext>
            </a:extLst>
          </p:cNvPr>
          <p:cNvGrpSpPr/>
          <p:nvPr/>
        </p:nvGrpSpPr>
        <p:grpSpPr>
          <a:xfrm>
            <a:off x="1415742" y="12757780"/>
            <a:ext cx="26084699" cy="13364734"/>
            <a:chOff x="726543" y="12796928"/>
            <a:chExt cx="26084699" cy="1336473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79AF09C-FD98-4003-8EEB-9C45C2585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22" y="12798000"/>
              <a:ext cx="5851401" cy="448606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9CF52D2-8978-473B-BCE7-1B82796BF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3200" y="21675600"/>
              <a:ext cx="5851401" cy="44860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72997A-CDE5-4764-A041-CC417C736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543" y="12798500"/>
              <a:ext cx="5852185" cy="44866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0731E0-6AE6-41ED-AAB1-A7D02A40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551" y="12798000"/>
              <a:ext cx="5851401" cy="44860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C657C0-ACA3-4F01-BEBA-39FAF889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84" y="12796928"/>
              <a:ext cx="5851401" cy="44860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D217D0-30FD-482C-9562-BE8580A7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9841" y="12796928"/>
              <a:ext cx="5851401" cy="448606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98D177-F0B7-414D-84CF-63C99D5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550" y="17283600"/>
              <a:ext cx="5851401" cy="44860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25FCA2-8F5B-4F1B-9438-C425DD79C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17283600"/>
              <a:ext cx="5851401" cy="44860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93DCC8-2EF5-461E-BC1A-56C2DE52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3200" y="17283600"/>
              <a:ext cx="5851401" cy="44860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AFF2DD-9C5B-4AAF-9CF5-345BB2B0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9841" y="17283600"/>
              <a:ext cx="5851401" cy="448606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9AD6AA8-39CB-4A8B-AE78-A0E862AE7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200" y="21675082"/>
              <a:ext cx="5851401" cy="448606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DEC6840-C188-461E-88EF-2E6485D0F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9200" y="21675082"/>
              <a:ext cx="5851401" cy="448606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3A95F1-19F4-4C8E-A83C-671810320CDC}"/>
                </a:ext>
              </a:extLst>
            </p:cNvPr>
            <p:cNvSpPr txBox="1"/>
            <p:nvPr/>
          </p:nvSpPr>
          <p:spPr>
            <a:xfrm>
              <a:off x="4739549" y="13075656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2DED0FF-AE1E-4BF1-BEB8-4CB7CE26908C}"/>
                </a:ext>
              </a:extLst>
            </p:cNvPr>
            <p:cNvSpPr txBox="1"/>
            <p:nvPr/>
          </p:nvSpPr>
          <p:spPr>
            <a:xfrm>
              <a:off x="9717412" y="13075200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89153D5-B81B-40F5-B843-5C53262E6A08}"/>
                </a:ext>
              </a:extLst>
            </p:cNvPr>
            <p:cNvSpPr txBox="1"/>
            <p:nvPr/>
          </p:nvSpPr>
          <p:spPr>
            <a:xfrm>
              <a:off x="14827202" y="13075657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81C23E-AC1C-4A1E-8CBA-9C52513E8391}"/>
                </a:ext>
              </a:extLst>
            </p:cNvPr>
            <p:cNvSpPr txBox="1"/>
            <p:nvPr/>
          </p:nvSpPr>
          <p:spPr>
            <a:xfrm>
              <a:off x="24922612" y="13075655"/>
              <a:ext cx="8002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8A4DB3F-2EE2-4E12-8246-0AD1C9C8515B}"/>
                </a:ext>
              </a:extLst>
            </p:cNvPr>
            <p:cNvSpPr txBox="1"/>
            <p:nvPr/>
          </p:nvSpPr>
          <p:spPr>
            <a:xfrm>
              <a:off x="19762488" y="13075655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794576-FAD2-47AC-A5B3-3DC8307A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27" y="17282990"/>
              <a:ext cx="5851401" cy="448606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B26394C-8557-4FB1-9AC2-A0D136FEE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200" y="21675082"/>
              <a:ext cx="5851401" cy="448606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E2B93EE-C25E-4B33-AD53-0A6FFFAC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600" y="21675082"/>
              <a:ext cx="5851401" cy="4486062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925F211-C3AE-4913-AADE-2E7BFB486292}"/>
                </a:ext>
              </a:extLst>
            </p:cNvPr>
            <p:cNvSpPr txBox="1"/>
            <p:nvPr/>
          </p:nvSpPr>
          <p:spPr>
            <a:xfrm>
              <a:off x="4739549" y="17609066"/>
              <a:ext cx="748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2EAD1F8-8516-4EF3-928F-62AD565FBC1C}"/>
                </a:ext>
              </a:extLst>
            </p:cNvPr>
            <p:cNvSpPr txBox="1"/>
            <p:nvPr/>
          </p:nvSpPr>
          <p:spPr>
            <a:xfrm>
              <a:off x="9717412" y="17608610"/>
              <a:ext cx="9028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3F41A26-9965-48C9-A5EC-D1023EA2E42F}"/>
                </a:ext>
              </a:extLst>
            </p:cNvPr>
            <p:cNvSpPr txBox="1"/>
            <p:nvPr/>
          </p:nvSpPr>
          <p:spPr>
            <a:xfrm>
              <a:off x="14827202" y="17609067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CAF240A-3D7E-4920-A925-0A041C465095}"/>
                </a:ext>
              </a:extLst>
            </p:cNvPr>
            <p:cNvSpPr txBox="1"/>
            <p:nvPr/>
          </p:nvSpPr>
          <p:spPr>
            <a:xfrm>
              <a:off x="24922612" y="17609065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DD581DC-6EE0-48D4-BD92-5F82DC3114DB}"/>
                </a:ext>
              </a:extLst>
            </p:cNvPr>
            <p:cNvSpPr txBox="1"/>
            <p:nvPr/>
          </p:nvSpPr>
          <p:spPr>
            <a:xfrm>
              <a:off x="19762488" y="17609065"/>
              <a:ext cx="4411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0A5FAE0-D7D6-4869-B6CD-671BA0359AFB}"/>
                </a:ext>
              </a:extLst>
            </p:cNvPr>
            <p:cNvSpPr txBox="1"/>
            <p:nvPr/>
          </p:nvSpPr>
          <p:spPr>
            <a:xfrm>
              <a:off x="4736853" y="21998530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82C0E38-EB03-4F4A-957F-FA7F063C907C}"/>
                </a:ext>
              </a:extLst>
            </p:cNvPr>
            <p:cNvSpPr txBox="1"/>
            <p:nvPr/>
          </p:nvSpPr>
          <p:spPr>
            <a:xfrm>
              <a:off x="9714716" y="21998074"/>
              <a:ext cx="748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59472B3-0282-4CC1-BF9D-D0EA867AC444}"/>
                </a:ext>
              </a:extLst>
            </p:cNvPr>
            <p:cNvSpPr txBox="1"/>
            <p:nvPr/>
          </p:nvSpPr>
          <p:spPr>
            <a:xfrm>
              <a:off x="14824506" y="21998531"/>
              <a:ext cx="9541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7ECA701-7362-4A10-B6E1-D42D12A2DECF}"/>
                </a:ext>
              </a:extLst>
            </p:cNvPr>
            <p:cNvSpPr txBox="1"/>
            <p:nvPr/>
          </p:nvSpPr>
          <p:spPr>
            <a:xfrm>
              <a:off x="24919916" y="21998529"/>
              <a:ext cx="90281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07F4090-A66C-4558-99CB-51EFAD7C2822}"/>
                </a:ext>
              </a:extLst>
            </p:cNvPr>
            <p:cNvSpPr txBox="1"/>
            <p:nvPr/>
          </p:nvSpPr>
          <p:spPr>
            <a:xfrm>
              <a:off x="19759792" y="21998529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9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897BC-EE30-425D-B3D3-629E45E6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3" y="723899"/>
            <a:ext cx="26021031" cy="192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ADEFB-1F39-43A6-87C9-10BF42DC0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51" y="238543"/>
            <a:ext cx="10150439" cy="7035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ED9D5-7443-4D47-B63E-0A8E950A6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86" y="0"/>
            <a:ext cx="10068531" cy="771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2F94D-4F58-4C30-A0D2-8176472D2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04" y="7242520"/>
            <a:ext cx="10070086" cy="7720378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09459A-1446-401F-BC5B-D039853E2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798" y="8717889"/>
            <a:ext cx="7674505" cy="52463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04728E-3197-414F-8270-B2B52F39238C}"/>
              </a:ext>
            </a:extLst>
          </p:cNvPr>
          <p:cNvGrpSpPr/>
          <p:nvPr/>
        </p:nvGrpSpPr>
        <p:grpSpPr>
          <a:xfrm>
            <a:off x="1826913" y="15961601"/>
            <a:ext cx="12079550" cy="9769872"/>
            <a:chOff x="1826913" y="15961601"/>
            <a:chExt cx="12079550" cy="9769872"/>
          </a:xfrm>
        </p:grpSpPr>
        <p:pic>
          <p:nvPicPr>
            <p:cNvPr id="8" name="Picture 7" descr="A picture containing indoor, thing&#10;&#10;Description generated with high confidence">
              <a:extLst>
                <a:ext uri="{FF2B5EF4-FFF2-40B4-BE49-F238E27FC236}">
                  <a16:creationId xmlns:a16="http://schemas.microsoft.com/office/drawing/2014/main" id="{A80DA1B8-66EE-4306-BF01-0F43F4B94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0"/>
            <a:stretch/>
          </p:blipFill>
          <p:spPr>
            <a:xfrm>
              <a:off x="1826913" y="15961601"/>
              <a:ext cx="12079550" cy="9769872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ADD5C3A0-093C-4830-A7BC-B86774986912}"/>
                </a:ext>
              </a:extLst>
            </p:cNvPr>
            <p:cNvSpPr/>
            <p:nvPr/>
          </p:nvSpPr>
          <p:spPr>
            <a:xfrm>
              <a:off x="3505164" y="23630838"/>
              <a:ext cx="8877300" cy="1676400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22D5AD-2ADA-488F-9F05-F7DDF4E174FC}"/>
                </a:ext>
              </a:extLst>
            </p:cNvPr>
            <p:cNvSpPr txBox="1"/>
            <p:nvPr/>
          </p:nvSpPr>
          <p:spPr>
            <a:xfrm>
              <a:off x="3580218" y="24020346"/>
              <a:ext cx="864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 BNNS 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8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69578E-0A44-4E07-8F77-BE512AC9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596"/>
            <a:ext cx="12095858" cy="839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25D9E8-49EF-4012-A863-F1C2E885F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6"/>
          <a:stretch/>
        </p:blipFill>
        <p:spPr>
          <a:xfrm>
            <a:off x="20786035" y="1291596"/>
            <a:ext cx="7062029" cy="8391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81027-543A-4163-9A32-456AEBB82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452" y="1291597"/>
            <a:ext cx="12095858" cy="8391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02C1C3-BF10-447B-86CA-F2151F09969F}"/>
              </a:ext>
            </a:extLst>
          </p:cNvPr>
          <p:cNvSpPr txBox="1"/>
          <p:nvPr/>
        </p:nvSpPr>
        <p:spPr>
          <a:xfrm>
            <a:off x="1774766" y="2083954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04C96-EF93-45D3-9869-2517EC5BF0B1}"/>
              </a:ext>
            </a:extLst>
          </p:cNvPr>
          <p:cNvSpPr txBox="1"/>
          <p:nvPr/>
        </p:nvSpPr>
        <p:spPr>
          <a:xfrm>
            <a:off x="12148440" y="2083954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A433A1-4941-44E8-B4DB-113E0E901F90}"/>
              </a:ext>
            </a:extLst>
          </p:cNvPr>
          <p:cNvSpPr txBox="1"/>
          <p:nvPr/>
        </p:nvSpPr>
        <p:spPr>
          <a:xfrm>
            <a:off x="22560801" y="2083954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F59BE-ECCC-4981-810C-4695C8F7A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5280"/>
            <a:ext cx="10578723" cy="811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175A4-694D-4055-BC94-9E936DAA2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702" y="10475278"/>
            <a:ext cx="10578723" cy="8110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5786A-FA09-42A1-B21A-60DAC340E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51" y="10475278"/>
            <a:ext cx="10578723" cy="8110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8F9932-49B3-4E97-B937-CBDBA52A3C80}"/>
              </a:ext>
            </a:extLst>
          </p:cNvPr>
          <p:cNvSpPr txBox="1"/>
          <p:nvPr/>
        </p:nvSpPr>
        <p:spPr>
          <a:xfrm>
            <a:off x="2078694" y="114394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68C51-52A5-4E08-B6C3-5491F30410A6}"/>
              </a:ext>
            </a:extLst>
          </p:cNvPr>
          <p:cNvSpPr txBox="1"/>
          <p:nvPr/>
        </p:nvSpPr>
        <p:spPr>
          <a:xfrm>
            <a:off x="11252218" y="11439425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14289-E19B-4EBC-9F7C-35ACC6EB9CBA}"/>
              </a:ext>
            </a:extLst>
          </p:cNvPr>
          <p:cNvSpPr txBox="1"/>
          <p:nvPr/>
        </p:nvSpPr>
        <p:spPr>
          <a:xfrm>
            <a:off x="20483479" y="1143942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BD9A4-8B73-4DFE-9756-A75F4E74F2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7966"/>
            <a:ext cx="10560450" cy="80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4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up, table, thing&#10;&#10;Description generated with high confidence">
            <a:extLst>
              <a:ext uri="{FF2B5EF4-FFF2-40B4-BE49-F238E27FC236}">
                <a16:creationId xmlns:a16="http://schemas.microsoft.com/office/drawing/2014/main" id="{71003A37-FD5A-4ED0-A4C3-4E8F2685D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4832" r="7535" b="9346"/>
          <a:stretch/>
        </p:blipFill>
        <p:spPr>
          <a:xfrm>
            <a:off x="14517628" y="1197322"/>
            <a:ext cx="12986869" cy="9650512"/>
          </a:xfrm>
          <a:prstGeom prst="rect">
            <a:avLst/>
          </a:prstGeom>
        </p:spPr>
      </p:pic>
      <p:pic>
        <p:nvPicPr>
          <p:cNvPr id="7" name="Picture 6" descr="A picture containing indoor, table, wall, counter&#10;&#10;Description generated with very high confidence">
            <a:extLst>
              <a:ext uri="{FF2B5EF4-FFF2-40B4-BE49-F238E27FC236}">
                <a16:creationId xmlns:a16="http://schemas.microsoft.com/office/drawing/2014/main" id="{F78C6ADD-4D1C-4239-9E7A-E816A7EA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814" y="11238706"/>
            <a:ext cx="13026496" cy="9769872"/>
          </a:xfrm>
          <a:prstGeom prst="rect">
            <a:avLst/>
          </a:prstGeom>
        </p:spPr>
      </p:pic>
      <p:pic>
        <p:nvPicPr>
          <p:cNvPr id="9" name="Picture 8" descr="A picture containing table, indoor, cup, vessel&#10;&#10;Description generated with high confidence">
            <a:extLst>
              <a:ext uri="{FF2B5EF4-FFF2-40B4-BE49-F238E27FC236}">
                <a16:creationId xmlns:a16="http://schemas.microsoft.com/office/drawing/2014/main" id="{E3FB4C95-78BF-4565-B250-42833252A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7" y="11276806"/>
            <a:ext cx="13026496" cy="9769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D6905E-1DA1-40A8-B426-D3C63F119288}"/>
              </a:ext>
            </a:extLst>
          </p:cNvPr>
          <p:cNvSpPr/>
          <p:nvPr/>
        </p:nvSpPr>
        <p:spPr>
          <a:xfrm>
            <a:off x="16230599" y="9565679"/>
            <a:ext cx="9465999" cy="11422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6A6AF9-0B90-4F3D-852F-3C57F468BBC4}"/>
              </a:ext>
            </a:extLst>
          </p:cNvPr>
          <p:cNvSpPr txBox="1"/>
          <p:nvPr/>
        </p:nvSpPr>
        <p:spPr>
          <a:xfrm>
            <a:off x="17662731" y="9669065"/>
            <a:ext cx="6949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BSA solution (1 g/L)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7E6866-AAFD-483A-AB4F-6ABDE6C24008}"/>
              </a:ext>
            </a:extLst>
          </p:cNvPr>
          <p:cNvSpPr/>
          <p:nvPr/>
        </p:nvSpPr>
        <p:spPr>
          <a:xfrm>
            <a:off x="16573499" y="19785112"/>
            <a:ext cx="9465999" cy="11422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52704D-E0C6-42BF-918B-BCD9C6253867}"/>
              </a:ext>
            </a:extLst>
          </p:cNvPr>
          <p:cNvSpPr txBox="1"/>
          <p:nvPr/>
        </p:nvSpPr>
        <p:spPr>
          <a:xfrm>
            <a:off x="17373600" y="19888498"/>
            <a:ext cx="8001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Dye solution (25 mg/L)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08D1B7-044B-4480-A09A-4DC22B564C4B}"/>
              </a:ext>
            </a:extLst>
          </p:cNvPr>
          <p:cNvSpPr/>
          <p:nvPr/>
        </p:nvSpPr>
        <p:spPr>
          <a:xfrm>
            <a:off x="2172463" y="19785112"/>
            <a:ext cx="10324338" cy="11422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1D2D7E-3549-451E-891F-73F144CCBC81}"/>
              </a:ext>
            </a:extLst>
          </p:cNvPr>
          <p:cNvSpPr txBox="1"/>
          <p:nvPr/>
        </p:nvSpPr>
        <p:spPr>
          <a:xfrm>
            <a:off x="2480966" y="19888498"/>
            <a:ext cx="10041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Humic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acid solution (25 mg/L)</a:t>
            </a:r>
          </a:p>
        </p:txBody>
      </p:sp>
      <p:pic>
        <p:nvPicPr>
          <p:cNvPr id="11" name="Picture 10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5B2A5268-4954-4F43-A50C-D00B3070D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11" y="4647351"/>
            <a:ext cx="4608000" cy="3456000"/>
          </a:xfrm>
          <a:prstGeom prst="rect">
            <a:avLst/>
          </a:prstGeom>
        </p:spPr>
      </p:pic>
      <p:pic>
        <p:nvPicPr>
          <p:cNvPr id="12" name="Picture 11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D11A86C3-C28B-4176-9EEF-592CC5315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49" y="4647351"/>
            <a:ext cx="4608000" cy="345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F11A1-115A-4BA3-9A45-167020D07BF9}"/>
              </a:ext>
            </a:extLst>
          </p:cNvPr>
          <p:cNvSpPr txBox="1"/>
          <p:nvPr/>
        </p:nvSpPr>
        <p:spPr>
          <a:xfrm>
            <a:off x="3225343" y="3641493"/>
            <a:ext cx="8624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Example of BN in cross 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231CF-F503-46C2-A918-266139FB4632}"/>
              </a:ext>
            </a:extLst>
          </p:cNvPr>
          <p:cNvSpPr txBox="1"/>
          <p:nvPr/>
        </p:nvSpPr>
        <p:spPr>
          <a:xfrm>
            <a:off x="3468833" y="8401219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PBNS0.05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DE3991-2BF2-4834-AB20-49A1A5208155}"/>
              </a:ext>
            </a:extLst>
          </p:cNvPr>
          <p:cNvSpPr txBox="1"/>
          <p:nvPr/>
        </p:nvSpPr>
        <p:spPr>
          <a:xfrm>
            <a:off x="8644449" y="8401219"/>
            <a:ext cx="2537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PBNS0.1</a:t>
            </a:r>
          </a:p>
        </p:txBody>
      </p:sp>
    </p:spTree>
    <p:extLst>
      <p:ext uri="{BB962C8B-B14F-4D97-AF65-F5344CB8AC3E}">
        <p14:creationId xmlns:p14="http://schemas.microsoft.com/office/powerpoint/2010/main" val="216252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81889A-A172-47D4-8A64-B2DF3D6CA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5" y="5745148"/>
            <a:ext cx="7568254" cy="4190476"/>
          </a:xfrm>
          <a:prstGeom prst="rect">
            <a:avLst/>
          </a:prstGeom>
        </p:spPr>
      </p:pic>
      <p:pic>
        <p:nvPicPr>
          <p:cNvPr id="11" name="Picture 10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94F93068-911A-4D82-B0FE-52777EB39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23" y="14507100"/>
            <a:ext cx="7568254" cy="4190476"/>
          </a:xfrm>
          <a:prstGeom prst="rect">
            <a:avLst/>
          </a:prstGeom>
        </p:spPr>
      </p:pic>
      <p:pic>
        <p:nvPicPr>
          <p:cNvPr id="13" name="Picture 12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126EC8C-D038-488F-AB40-0D8D01067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69" y="14507100"/>
            <a:ext cx="7568254" cy="4190476"/>
          </a:xfrm>
          <a:prstGeom prst="rect">
            <a:avLst/>
          </a:prstGeom>
        </p:spPr>
      </p:pic>
      <p:pic>
        <p:nvPicPr>
          <p:cNvPr id="15" name="Picture 1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8E0D2019-6ECA-4C1E-B2C4-37943D1AD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5" y="14507100"/>
            <a:ext cx="7568254" cy="4190476"/>
          </a:xfrm>
          <a:prstGeom prst="rect">
            <a:avLst/>
          </a:prstGeom>
        </p:spPr>
      </p:pic>
      <p:pic>
        <p:nvPicPr>
          <p:cNvPr id="17" name="Picture 16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630DF049-44AC-4592-907A-012F52BC3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23" y="10126124"/>
            <a:ext cx="7568254" cy="4190476"/>
          </a:xfrm>
          <a:prstGeom prst="rect">
            <a:avLst/>
          </a:prstGeom>
        </p:spPr>
      </p:pic>
      <p:pic>
        <p:nvPicPr>
          <p:cNvPr id="19" name="Picture 1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CCE3B83-19E5-49D6-ABEA-3EFE682DE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69" y="10126124"/>
            <a:ext cx="7568254" cy="4190476"/>
          </a:xfrm>
          <a:prstGeom prst="rect">
            <a:avLst/>
          </a:prstGeom>
        </p:spPr>
      </p:pic>
      <p:pic>
        <p:nvPicPr>
          <p:cNvPr id="21" name="Picture 2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B0AD8E7-E252-4087-AD42-67F7D4013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5" y="10126124"/>
            <a:ext cx="7568254" cy="4190476"/>
          </a:xfrm>
          <a:prstGeom prst="rect">
            <a:avLst/>
          </a:prstGeom>
        </p:spPr>
      </p:pic>
      <p:pic>
        <p:nvPicPr>
          <p:cNvPr id="23" name="Picture 22" descr="A picture containing sitting, indoor&#10;&#10;Description generated with high confidence">
            <a:extLst>
              <a:ext uri="{FF2B5EF4-FFF2-40B4-BE49-F238E27FC236}">
                <a16:creationId xmlns:a16="http://schemas.microsoft.com/office/drawing/2014/main" id="{FA5E3526-B4D4-40B2-AD7F-64D903555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723" y="5745148"/>
            <a:ext cx="7568254" cy="4190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3B921-2033-4970-9202-88BD5A36A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69" y="5745148"/>
            <a:ext cx="7568254" cy="4190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C5748-863A-4BAE-A863-33D59748FD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4" y="21534876"/>
            <a:ext cx="7628299" cy="42273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4D24A7-6F4A-4B2C-B1BE-EA8C597243C7}"/>
              </a:ext>
            </a:extLst>
          </p:cNvPr>
          <p:cNvCxnSpPr>
            <a:cxnSpLocks/>
          </p:cNvCxnSpPr>
          <p:nvPr/>
        </p:nvCxnSpPr>
        <p:spPr>
          <a:xfrm flipV="1">
            <a:off x="2267214" y="18888076"/>
            <a:ext cx="0" cy="2646800"/>
          </a:xfrm>
          <a:prstGeom prst="line">
            <a:avLst/>
          </a:prstGeom>
          <a:ln w="76200">
            <a:solidFill>
              <a:srgbClr val="300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6209D5-8EC0-491B-BEAE-BABAFA3D779A}"/>
              </a:ext>
            </a:extLst>
          </p:cNvPr>
          <p:cNvCxnSpPr>
            <a:cxnSpLocks/>
          </p:cNvCxnSpPr>
          <p:nvPr/>
        </p:nvCxnSpPr>
        <p:spPr>
          <a:xfrm flipV="1">
            <a:off x="9895513" y="18697576"/>
            <a:ext cx="15457464" cy="2837300"/>
          </a:xfrm>
          <a:prstGeom prst="line">
            <a:avLst/>
          </a:prstGeom>
          <a:ln w="76200">
            <a:solidFill>
              <a:srgbClr val="300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01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1283CAC-7CE7-4C24-970C-931D4BAF1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30776"/>
          <a:stretch/>
        </p:blipFill>
        <p:spPr>
          <a:xfrm>
            <a:off x="189219" y="8725471"/>
            <a:ext cx="6333817" cy="62152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5C42E6-AC92-4370-96E2-84BA28165503}"/>
              </a:ext>
            </a:extLst>
          </p:cNvPr>
          <p:cNvSpPr/>
          <p:nvPr/>
        </p:nvSpPr>
        <p:spPr>
          <a:xfrm>
            <a:off x="870359" y="9912803"/>
            <a:ext cx="5375488" cy="3611156"/>
          </a:xfrm>
          <a:custGeom>
            <a:avLst/>
            <a:gdLst>
              <a:gd name="connsiteX0" fmla="*/ 0 w 7905136"/>
              <a:gd name="connsiteY0" fmla="*/ 0 h 6000136"/>
              <a:gd name="connsiteX1" fmla="*/ 7905136 w 7905136"/>
              <a:gd name="connsiteY1" fmla="*/ 0 h 6000136"/>
              <a:gd name="connsiteX2" fmla="*/ 7905136 w 7905136"/>
              <a:gd name="connsiteY2" fmla="*/ 6000136 h 6000136"/>
              <a:gd name="connsiteX3" fmla="*/ 0 w 7905136"/>
              <a:gd name="connsiteY3" fmla="*/ 6000136 h 6000136"/>
              <a:gd name="connsiteX4" fmla="*/ 0 w 7905136"/>
              <a:gd name="connsiteY4" fmla="*/ 0 h 6000136"/>
              <a:gd name="connsiteX0" fmla="*/ 0 w 7905136"/>
              <a:gd name="connsiteY0" fmla="*/ 0 h 6000136"/>
              <a:gd name="connsiteX1" fmla="*/ 7905136 w 7905136"/>
              <a:gd name="connsiteY1" fmla="*/ 0 h 6000136"/>
              <a:gd name="connsiteX2" fmla="*/ 7905136 w 7905136"/>
              <a:gd name="connsiteY2" fmla="*/ 6000136 h 6000136"/>
              <a:gd name="connsiteX3" fmla="*/ 1625600 w 7905136"/>
              <a:gd name="connsiteY3" fmla="*/ 5927565 h 6000136"/>
              <a:gd name="connsiteX4" fmla="*/ 0 w 7905136"/>
              <a:gd name="connsiteY4" fmla="*/ 0 h 6000136"/>
              <a:gd name="connsiteX0" fmla="*/ 0 w 7905136"/>
              <a:gd name="connsiteY0" fmla="*/ 0 h 6000136"/>
              <a:gd name="connsiteX1" fmla="*/ 7048793 w 7905136"/>
              <a:gd name="connsiteY1" fmla="*/ 14515 h 6000136"/>
              <a:gd name="connsiteX2" fmla="*/ 7905136 w 7905136"/>
              <a:gd name="connsiteY2" fmla="*/ 6000136 h 6000136"/>
              <a:gd name="connsiteX3" fmla="*/ 1625600 w 7905136"/>
              <a:gd name="connsiteY3" fmla="*/ 5927565 h 6000136"/>
              <a:gd name="connsiteX4" fmla="*/ 0 w 7905136"/>
              <a:gd name="connsiteY4" fmla="*/ 0 h 6000136"/>
              <a:gd name="connsiteX0" fmla="*/ 0 w 8122850"/>
              <a:gd name="connsiteY0" fmla="*/ 0 h 5985622"/>
              <a:gd name="connsiteX1" fmla="*/ 7048793 w 8122850"/>
              <a:gd name="connsiteY1" fmla="*/ 14515 h 5985622"/>
              <a:gd name="connsiteX2" fmla="*/ 8122850 w 8122850"/>
              <a:gd name="connsiteY2" fmla="*/ 5985622 h 5985622"/>
              <a:gd name="connsiteX3" fmla="*/ 1625600 w 8122850"/>
              <a:gd name="connsiteY3" fmla="*/ 5927565 h 5985622"/>
              <a:gd name="connsiteX4" fmla="*/ 0 w 8122850"/>
              <a:gd name="connsiteY4" fmla="*/ 0 h 5985622"/>
              <a:gd name="connsiteX0" fmla="*/ 0 w 8180907"/>
              <a:gd name="connsiteY0" fmla="*/ 0 h 5927565"/>
              <a:gd name="connsiteX1" fmla="*/ 7048793 w 8180907"/>
              <a:gd name="connsiteY1" fmla="*/ 14515 h 5927565"/>
              <a:gd name="connsiteX2" fmla="*/ 8180907 w 8180907"/>
              <a:gd name="connsiteY2" fmla="*/ 5927565 h 5927565"/>
              <a:gd name="connsiteX3" fmla="*/ 1625600 w 8180907"/>
              <a:gd name="connsiteY3" fmla="*/ 5927565 h 5927565"/>
              <a:gd name="connsiteX4" fmla="*/ 0 w 8180907"/>
              <a:gd name="connsiteY4" fmla="*/ 0 h 59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0907" h="5927565">
                <a:moveTo>
                  <a:pt x="0" y="0"/>
                </a:moveTo>
                <a:lnTo>
                  <a:pt x="7048793" y="14515"/>
                </a:lnTo>
                <a:lnTo>
                  <a:pt x="8180907" y="5927565"/>
                </a:lnTo>
                <a:lnTo>
                  <a:pt x="1625600" y="5927565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CC5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41E33F-485E-43B3-A737-6F945B94DBF4}"/>
              </a:ext>
            </a:extLst>
          </p:cNvPr>
          <p:cNvGrpSpPr/>
          <p:nvPr/>
        </p:nvGrpSpPr>
        <p:grpSpPr>
          <a:xfrm>
            <a:off x="5396664" y="8751725"/>
            <a:ext cx="15290906" cy="9641176"/>
            <a:chOff x="6594266" y="8436982"/>
            <a:chExt cx="13583320" cy="856451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C1F129-3C5F-40C5-9B16-46CD8A6AE3AA}"/>
                </a:ext>
              </a:extLst>
            </p:cNvPr>
            <p:cNvSpPr/>
            <p:nvPr/>
          </p:nvSpPr>
          <p:spPr>
            <a:xfrm>
              <a:off x="9039257" y="8561674"/>
              <a:ext cx="11138329" cy="8429597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300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6FEB144-C83A-4724-832D-5D4DC88C5199}"/>
                </a:ext>
              </a:extLst>
            </p:cNvPr>
            <p:cNvGrpSpPr/>
            <p:nvPr/>
          </p:nvGrpSpPr>
          <p:grpSpPr>
            <a:xfrm>
              <a:off x="9039257" y="8561674"/>
              <a:ext cx="11090347" cy="8439822"/>
              <a:chOff x="21134666" y="10105103"/>
              <a:chExt cx="6581549" cy="6290103"/>
            </a:xfrm>
          </p:grpSpPr>
          <p:pic>
            <p:nvPicPr>
              <p:cNvPr id="14" name="Picture 13" descr="A picture containing screenshot&#10;&#10;Description generated with very high confidence">
                <a:extLst>
                  <a:ext uri="{FF2B5EF4-FFF2-40B4-BE49-F238E27FC236}">
                    <a16:creationId xmlns:a16="http://schemas.microsoft.com/office/drawing/2014/main" id="{C78280A4-FD8A-4EF9-A947-73B118EAF5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32" t="17133" r="55795" b="53300"/>
              <a:stretch/>
            </p:blipFill>
            <p:spPr>
              <a:xfrm>
                <a:off x="24430240" y="13504051"/>
                <a:ext cx="2780845" cy="2883535"/>
              </a:xfrm>
              <a:prstGeom prst="rect">
                <a:avLst/>
              </a:prstGeom>
            </p:spPr>
          </p:pic>
          <p:pic>
            <p:nvPicPr>
              <p:cNvPr id="18" name="Picture 17" descr="A screenshot of a video game&#10;&#10;Description generated with high confidence">
                <a:extLst>
                  <a:ext uri="{FF2B5EF4-FFF2-40B4-BE49-F238E27FC236}">
                    <a16:creationId xmlns:a16="http://schemas.microsoft.com/office/drawing/2014/main" id="{E163699B-1F05-415E-B0E9-B5495B5294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7" t="19366" r="59569" b="50880"/>
              <a:stretch/>
            </p:blipFill>
            <p:spPr>
              <a:xfrm>
                <a:off x="24430241" y="10609927"/>
                <a:ext cx="3285974" cy="2901743"/>
              </a:xfrm>
              <a:prstGeom prst="rect">
                <a:avLst/>
              </a:prstGeom>
            </p:spPr>
          </p:pic>
          <p:pic>
            <p:nvPicPr>
              <p:cNvPr id="22" name="Picture 21" descr="A screenshot of a video game&#10;&#10;Description generated with high confidence">
                <a:extLst>
                  <a:ext uri="{FF2B5EF4-FFF2-40B4-BE49-F238E27FC236}">
                    <a16:creationId xmlns:a16="http://schemas.microsoft.com/office/drawing/2014/main" id="{F732AFDE-1BCB-4564-B93C-0CA1EFBF9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46" t="19489" r="59520" b="50755"/>
              <a:stretch/>
            </p:blipFill>
            <p:spPr>
              <a:xfrm>
                <a:off x="21134666" y="10105103"/>
                <a:ext cx="3295650" cy="3411331"/>
              </a:xfrm>
              <a:prstGeom prst="rect">
                <a:avLst/>
              </a:prstGeom>
            </p:spPr>
          </p:pic>
          <p:pic>
            <p:nvPicPr>
              <p:cNvPr id="23" name="Picture 22" descr="A screenshot of a video game&#10;&#10;Description generated with high confidence">
                <a:extLst>
                  <a:ext uri="{FF2B5EF4-FFF2-40B4-BE49-F238E27FC236}">
                    <a16:creationId xmlns:a16="http://schemas.microsoft.com/office/drawing/2014/main" id="{112D3CC4-702D-4A4F-B07F-5B591C5C3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97" t="19508" r="59528" b="50843"/>
              <a:stretch/>
            </p:blipFill>
            <p:spPr>
              <a:xfrm>
                <a:off x="24430240" y="13504051"/>
                <a:ext cx="2780845" cy="1835786"/>
              </a:xfrm>
              <a:prstGeom prst="rect">
                <a:avLst/>
              </a:prstGeom>
            </p:spPr>
          </p:pic>
          <p:pic>
            <p:nvPicPr>
              <p:cNvPr id="20" name="Picture 19" descr="A screenshot of a computer&#10;&#10;Description generated with very high confidence">
                <a:extLst>
                  <a:ext uri="{FF2B5EF4-FFF2-40B4-BE49-F238E27FC236}">
                    <a16:creationId xmlns:a16="http://schemas.microsoft.com/office/drawing/2014/main" id="{40F81184-6152-4E7B-8741-4E0BFE539A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52" t="19625" r="59519" b="50807"/>
              <a:stretch/>
            </p:blipFill>
            <p:spPr>
              <a:xfrm>
                <a:off x="21607514" y="13511670"/>
                <a:ext cx="2824955" cy="2883536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5BB8341-9387-4455-8A45-6A1CFB47C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4266" y="8578088"/>
              <a:ext cx="2439409" cy="910412"/>
            </a:xfrm>
            <a:prstGeom prst="line">
              <a:avLst/>
            </a:prstGeom>
            <a:ln w="76200">
              <a:solidFill>
                <a:srgbClr val="300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6281977-5A7B-4F89-ACC9-28F44D28D35E}"/>
                </a:ext>
              </a:extLst>
            </p:cNvPr>
            <p:cNvCxnSpPr>
              <a:cxnSpLocks/>
            </p:cNvCxnSpPr>
            <p:nvPr/>
          </p:nvCxnSpPr>
          <p:spPr>
            <a:xfrm>
              <a:off x="7282452" y="12676286"/>
              <a:ext cx="1756805" cy="4325210"/>
            </a:xfrm>
            <a:prstGeom prst="line">
              <a:avLst/>
            </a:prstGeom>
            <a:ln w="76200">
              <a:solidFill>
                <a:srgbClr val="300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440F68-C4B1-4CCA-A841-7CBD11D3B911}"/>
                </a:ext>
              </a:extLst>
            </p:cNvPr>
            <p:cNvSpPr txBox="1"/>
            <p:nvPr/>
          </p:nvSpPr>
          <p:spPr>
            <a:xfrm>
              <a:off x="10068796" y="1057654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B60E95-1AB1-4383-8701-31C6353192CC}"/>
                </a:ext>
              </a:extLst>
            </p:cNvPr>
            <p:cNvSpPr txBox="1"/>
            <p:nvPr/>
          </p:nvSpPr>
          <p:spPr>
            <a:xfrm>
              <a:off x="11558202" y="10204826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81D7B3-3D94-4F94-BAF8-E34708083C6B}"/>
                </a:ext>
              </a:extLst>
            </p:cNvPr>
            <p:cNvSpPr txBox="1"/>
            <p:nvPr/>
          </p:nvSpPr>
          <p:spPr>
            <a:xfrm>
              <a:off x="17976179" y="10200621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751D99-0C0B-4113-A39C-1CE25EA22547}"/>
                </a:ext>
              </a:extLst>
            </p:cNvPr>
            <p:cNvSpPr txBox="1"/>
            <p:nvPr/>
          </p:nvSpPr>
          <p:spPr>
            <a:xfrm>
              <a:off x="17995229" y="11970379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548D2D-4434-47E0-8CFC-274E89E3002D}"/>
                </a:ext>
              </a:extLst>
            </p:cNvPr>
            <p:cNvSpPr txBox="1"/>
            <p:nvPr/>
          </p:nvSpPr>
          <p:spPr>
            <a:xfrm>
              <a:off x="9765282" y="14763460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A9425-8195-4E75-AB18-5103E0BCDF05}"/>
                </a:ext>
              </a:extLst>
            </p:cNvPr>
            <p:cNvSpPr txBox="1"/>
            <p:nvPr/>
          </p:nvSpPr>
          <p:spPr>
            <a:xfrm>
              <a:off x="11189002" y="9142114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BBF03-BE11-4B6C-9B57-3E151C888D09}"/>
                </a:ext>
              </a:extLst>
            </p:cNvPr>
            <p:cNvSpPr txBox="1"/>
            <p:nvPr/>
          </p:nvSpPr>
          <p:spPr>
            <a:xfrm>
              <a:off x="13782120" y="8436982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1401C7-BC97-492D-AD22-2396248259F8}"/>
                </a:ext>
              </a:extLst>
            </p:cNvPr>
            <p:cNvSpPr txBox="1"/>
            <p:nvPr/>
          </p:nvSpPr>
          <p:spPr>
            <a:xfrm>
              <a:off x="11230742" y="13706481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00B947-E05A-4C99-ABB6-ABDFF6973708}"/>
                </a:ext>
              </a:extLst>
            </p:cNvPr>
            <p:cNvSpPr txBox="1"/>
            <p:nvPr/>
          </p:nvSpPr>
          <p:spPr>
            <a:xfrm>
              <a:off x="15919787" y="14410094"/>
              <a:ext cx="298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122031-8342-4B4B-8EE4-E8D34DF82DA7}"/>
                </a:ext>
              </a:extLst>
            </p:cNvPr>
            <p:cNvSpPr txBox="1"/>
            <p:nvPr/>
          </p:nvSpPr>
          <p:spPr>
            <a:xfrm>
              <a:off x="17994353" y="13693434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85BDD2E-62CB-411C-AA78-A5F28B9751D0}"/>
              </a:ext>
            </a:extLst>
          </p:cNvPr>
          <p:cNvSpPr txBox="1"/>
          <p:nvPr/>
        </p:nvSpPr>
        <p:spPr>
          <a:xfrm>
            <a:off x="138784" y="6910976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46640B-3D4C-44D6-8EFD-04121957E94D}"/>
              </a:ext>
            </a:extLst>
          </p:cNvPr>
          <p:cNvSpPr txBox="1"/>
          <p:nvPr/>
        </p:nvSpPr>
        <p:spPr>
          <a:xfrm>
            <a:off x="7989716" y="7005584"/>
            <a:ext cx="1085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2997A-CDE5-4764-A041-CC417C736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74" y="355772"/>
            <a:ext cx="8584825" cy="6581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731E0-6AE6-41ED-AAB1-A7D02A407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56" y="350048"/>
            <a:ext cx="8583676" cy="658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657C0-ACA3-4F01-BEBA-39FAF8897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558" y="331820"/>
            <a:ext cx="8583676" cy="658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217D0-30FD-482C-9562-BE8580A78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960" y="328843"/>
            <a:ext cx="8583676" cy="6580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98D177-F0B7-414D-84CF-63C99D53B6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295" y="6706681"/>
            <a:ext cx="8583676" cy="6580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25FCA2-8F5B-4F1B-9438-C425DD79CB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024" y="13081542"/>
            <a:ext cx="8583676" cy="6580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93DCC8-2EF5-461E-BC1A-56C2DE5218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25" y="19588334"/>
            <a:ext cx="8583676" cy="6580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AFF2DD-9C5B-4AAF-9CF5-345BB2B073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8" y="19584273"/>
            <a:ext cx="8583676" cy="6580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9AD6AA8-39CB-4A8B-AE78-A0E862AE7F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91" y="19581823"/>
            <a:ext cx="8583676" cy="6580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DEC6840-C188-461E-88EF-2E6485D0F7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024" y="19581823"/>
            <a:ext cx="8583676" cy="65808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D3A95F1-19F4-4C8E-A83C-671810320CDC}"/>
              </a:ext>
            </a:extLst>
          </p:cNvPr>
          <p:cNvSpPr txBox="1"/>
          <p:nvPr/>
        </p:nvSpPr>
        <p:spPr>
          <a:xfrm>
            <a:off x="5121088" y="81348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DED0FF-AE1E-4BF1-BEB8-4CB7CE26908C}"/>
              </a:ext>
            </a:extLst>
          </p:cNvPr>
          <p:cNvSpPr txBox="1"/>
          <p:nvPr/>
        </p:nvSpPr>
        <p:spPr>
          <a:xfrm>
            <a:off x="12203971" y="740700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89153D5-B81B-40F5-B843-5C53262E6A08}"/>
              </a:ext>
            </a:extLst>
          </p:cNvPr>
          <p:cNvSpPr txBox="1"/>
          <p:nvPr/>
        </p:nvSpPr>
        <p:spPr>
          <a:xfrm>
            <a:off x="19402302" y="740700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81C23E-AC1C-4A1E-8CBA-9C52513E8391}"/>
              </a:ext>
            </a:extLst>
          </p:cNvPr>
          <p:cNvSpPr txBox="1"/>
          <p:nvPr/>
        </p:nvSpPr>
        <p:spPr>
          <a:xfrm>
            <a:off x="26481981" y="740700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C47246-83E4-488B-9F4E-C3EDC223A646}"/>
              </a:ext>
            </a:extLst>
          </p:cNvPr>
          <p:cNvSpPr txBox="1"/>
          <p:nvPr/>
        </p:nvSpPr>
        <p:spPr>
          <a:xfrm>
            <a:off x="26611175" y="715138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43A1584-9E0B-4241-8379-33EA358E6969}"/>
              </a:ext>
            </a:extLst>
          </p:cNvPr>
          <p:cNvSpPr txBox="1"/>
          <p:nvPr/>
        </p:nvSpPr>
        <p:spPr>
          <a:xfrm>
            <a:off x="26652853" y="1338760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9E5DEB-99B0-4CA3-8799-3D59961A8805}"/>
              </a:ext>
            </a:extLst>
          </p:cNvPr>
          <p:cNvSpPr txBox="1"/>
          <p:nvPr/>
        </p:nvSpPr>
        <p:spPr>
          <a:xfrm>
            <a:off x="5037732" y="1981971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052C3DA-1B6D-49BA-A809-38929E1D29F9}"/>
              </a:ext>
            </a:extLst>
          </p:cNvPr>
          <p:cNvSpPr txBox="1"/>
          <p:nvPr/>
        </p:nvSpPr>
        <p:spPr>
          <a:xfrm>
            <a:off x="12304456" y="19819718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668E69-2F89-4709-B7E1-4F8185224520}"/>
              </a:ext>
            </a:extLst>
          </p:cNvPr>
          <p:cNvSpPr txBox="1"/>
          <p:nvPr/>
        </p:nvSpPr>
        <p:spPr>
          <a:xfrm>
            <a:off x="19729314" y="19819718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1DCE6C9-EACA-401D-93E7-BEA2BFF9C0D7}"/>
              </a:ext>
            </a:extLst>
          </p:cNvPr>
          <p:cNvSpPr txBox="1"/>
          <p:nvPr/>
        </p:nvSpPr>
        <p:spPr>
          <a:xfrm>
            <a:off x="26858037" y="19819718"/>
            <a:ext cx="595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14552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490B3B-8B38-45A4-B682-FA202C25CFC2}"/>
              </a:ext>
            </a:extLst>
          </p:cNvPr>
          <p:cNvSpPr txBox="1"/>
          <p:nvPr/>
        </p:nvSpPr>
        <p:spPr>
          <a:xfrm>
            <a:off x="1484050" y="13982700"/>
            <a:ext cx="17783907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/>
              <a:t>What are still missing?</a:t>
            </a:r>
          </a:p>
          <a:p>
            <a:pPr marL="914400" indent="-914400">
              <a:buAutoNum type="arabicParenR"/>
            </a:pPr>
            <a:r>
              <a:rPr lang="en-US" sz="5400" dirty="0"/>
              <a:t>Static absorption (3 figures)</a:t>
            </a:r>
          </a:p>
          <a:p>
            <a:pPr marL="914400" indent="-914400">
              <a:buAutoNum type="arabicParenR"/>
            </a:pPr>
            <a:r>
              <a:rPr lang="en-US" sz="5400" dirty="0"/>
              <a:t>Fouling result (1 figure, 1 table)</a:t>
            </a:r>
          </a:p>
          <a:p>
            <a:pPr marL="914400" indent="-914400">
              <a:buAutoNum type="arabicParenR"/>
            </a:pPr>
            <a:r>
              <a:rPr lang="en-US" sz="5400" dirty="0"/>
              <a:t>Schematic diagram of the cross flow rig</a:t>
            </a:r>
          </a:p>
          <a:p>
            <a:pPr marL="914400" indent="-914400">
              <a:buAutoNum type="arabicParenR"/>
            </a:pPr>
            <a:r>
              <a:rPr lang="en-US" sz="5400" dirty="0"/>
              <a:t>Photo of the rejected dye solution and original dye solution</a:t>
            </a:r>
          </a:p>
          <a:p>
            <a:pPr marL="914400" indent="-914400">
              <a:buAutoNum type="arabicParenR"/>
            </a:pPr>
            <a:r>
              <a:rPr lang="en-US" sz="5400" dirty="0"/>
              <a:t>SEM top and bottom surface</a:t>
            </a:r>
          </a:p>
          <a:p>
            <a:pPr marL="914400" indent="-914400">
              <a:buAutoNum type="arabicParenR"/>
            </a:pPr>
            <a:r>
              <a:rPr lang="en-US" sz="5400" dirty="0"/>
              <a:t>Raman (514.5 nm)</a:t>
            </a:r>
          </a:p>
          <a:p>
            <a:pPr marL="914400" indent="-914400">
              <a:buAutoNum type="arabicParenR"/>
            </a:pPr>
            <a:r>
              <a:rPr lang="en-US" sz="5400" dirty="0"/>
              <a:t>AFM of BNNS (on Silicon wafer)</a:t>
            </a:r>
          </a:p>
        </p:txBody>
      </p:sp>
    </p:spTree>
    <p:extLst>
      <p:ext uri="{BB962C8B-B14F-4D97-AF65-F5344CB8AC3E}">
        <p14:creationId xmlns:p14="http://schemas.microsoft.com/office/powerpoint/2010/main" val="179170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monitor&#10;&#10;Description generated with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b="1952"/>
          <a:stretch/>
        </p:blipFill>
        <p:spPr>
          <a:xfrm>
            <a:off x="6318952" y="6545335"/>
            <a:ext cx="4187100" cy="4187636"/>
          </a:xfrm>
          <a:prstGeom prst="rect">
            <a:avLst/>
          </a:prstGeom>
        </p:spPr>
      </p:pic>
      <p:pic>
        <p:nvPicPr>
          <p:cNvPr id="13" name="Picture 12" descr="A picture containing blue&#10;&#10;Description generated with very high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r="2582"/>
          <a:stretch/>
        </p:blipFill>
        <p:spPr>
          <a:xfrm>
            <a:off x="10740310" y="6540563"/>
            <a:ext cx="4187101" cy="4210562"/>
          </a:xfrm>
          <a:prstGeom prst="rect">
            <a:avLst/>
          </a:prstGeom>
        </p:spPr>
      </p:pic>
      <p:pic>
        <p:nvPicPr>
          <p:cNvPr id="15" name="Picture 14" descr="A picture containing grass&#10;&#10;Description generated with high confidenc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 r="2490"/>
          <a:stretch/>
        </p:blipFill>
        <p:spPr>
          <a:xfrm>
            <a:off x="15168874" y="6537310"/>
            <a:ext cx="4187101" cy="42105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"/>
          <a:stretch/>
        </p:blipFill>
        <p:spPr>
          <a:xfrm>
            <a:off x="6318952" y="2225584"/>
            <a:ext cx="5325534" cy="381961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0"/>
          <a:stretch/>
        </p:blipFill>
        <p:spPr>
          <a:xfrm>
            <a:off x="11834984" y="2225584"/>
            <a:ext cx="5325534" cy="38196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5" t="10145" r="29953" b="12471"/>
          <a:stretch/>
        </p:blipFill>
        <p:spPr>
          <a:xfrm>
            <a:off x="17370066" y="2237300"/>
            <a:ext cx="5216463" cy="3807900"/>
          </a:xfrm>
          <a:prstGeom prst="rect">
            <a:avLst/>
          </a:prstGeom>
        </p:spPr>
      </p:pic>
      <p:cxnSp>
        <p:nvCxnSpPr>
          <p:cNvPr id="43" name="Straight Connector 42"/>
          <p:cNvCxnSpPr>
            <a:cxnSpLocks/>
          </p:cNvCxnSpPr>
          <p:nvPr/>
        </p:nvCxnSpPr>
        <p:spPr>
          <a:xfrm>
            <a:off x="10542360" y="5905500"/>
            <a:ext cx="80248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453722" y="55361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nm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16137766" y="5905500"/>
            <a:ext cx="756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6134857" y="552165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nm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1234352" y="5434429"/>
            <a:ext cx="1224811" cy="448168"/>
            <a:chOff x="18968189" y="3736391"/>
            <a:chExt cx="1224811" cy="448168"/>
          </a:xfrm>
        </p:grpSpPr>
        <p:cxnSp>
          <p:nvCxnSpPr>
            <p:cNvPr id="53" name="Straight Connector 52"/>
            <p:cNvCxnSpPr>
              <a:cxnSpLocks/>
            </p:cNvCxnSpPr>
            <p:nvPr/>
          </p:nvCxnSpPr>
          <p:spPr>
            <a:xfrm>
              <a:off x="18968189" y="4184559"/>
              <a:ext cx="122481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9150828" y="373639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nm</a:t>
              </a:r>
              <a:r>
                <a:rPr lang="en-US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0733001" y="10023810"/>
            <a:ext cx="724062" cy="724062"/>
          </a:xfrm>
          <a:prstGeom prst="rect">
            <a:avLst/>
          </a:prstGeom>
          <a:solidFill>
            <a:srgbClr val="28C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5161669" y="10023810"/>
            <a:ext cx="723675" cy="723675"/>
          </a:xfrm>
          <a:prstGeom prst="rect">
            <a:avLst/>
          </a:prstGeom>
          <a:solidFill>
            <a:srgbClr val="FFFF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407443" y="222975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23475" y="2229755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7472378" y="224009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95365" y="6537310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00113" y="11079685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807025" y="10023810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235028" y="10000926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19658812" y="6557233"/>
            <a:ext cx="2909459" cy="4175738"/>
            <a:chOff x="17574336" y="6519133"/>
            <a:chExt cx="2662900" cy="3821869"/>
          </a:xfrm>
        </p:grpSpPr>
        <p:pic>
          <p:nvPicPr>
            <p:cNvPr id="17" name="Picture 16" descr="A close up of a sign&#10;&#10;Description generated with high confidenc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89"/>
            <a:stretch/>
          </p:blipFill>
          <p:spPr>
            <a:xfrm>
              <a:off x="17574336" y="6521385"/>
              <a:ext cx="2662900" cy="3819617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17682204" y="6540385"/>
              <a:ext cx="444045" cy="651016"/>
            </a:xfrm>
            <a:prstGeom prst="rect">
              <a:avLst/>
            </a:prstGeom>
            <a:solidFill>
              <a:srgbClr val="20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18349646" y="8877088"/>
              <a:ext cx="315531" cy="369332"/>
              <a:chOff x="22617386" y="3764347"/>
              <a:chExt cx="472602" cy="553185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22647673" y="3809999"/>
                <a:ext cx="442315" cy="442315"/>
              </a:xfrm>
              <a:prstGeom prst="rect">
                <a:avLst/>
              </a:prstGeom>
              <a:noFill/>
              <a:ln w="38100">
                <a:solidFill>
                  <a:srgbClr val="5872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2617386" y="3764347"/>
                <a:ext cx="361536" cy="55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28C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19277132" y="9466449"/>
              <a:ext cx="182524" cy="182524"/>
            </a:xfrm>
            <a:prstGeom prst="rect">
              <a:avLst/>
            </a:prstGeom>
            <a:solidFill>
              <a:srgbClr val="1F4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8532345" y="9293450"/>
              <a:ext cx="182524" cy="182524"/>
            </a:xfrm>
            <a:prstGeom prst="rect">
              <a:avLst/>
            </a:prstGeom>
            <a:solidFill>
              <a:srgbClr val="1F42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9236903" y="9200046"/>
              <a:ext cx="325056" cy="369332"/>
              <a:chOff x="22603118" y="3764347"/>
              <a:chExt cx="486870" cy="55318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22647673" y="3809999"/>
                <a:ext cx="442315" cy="442315"/>
              </a:xfrm>
              <a:prstGeom prst="rect">
                <a:avLst/>
              </a:prstGeom>
              <a:noFill/>
              <a:ln w="38100">
                <a:solidFill>
                  <a:srgbClr val="5872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2603118" y="3764347"/>
                <a:ext cx="361536" cy="55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  <p:sp>
          <p:nvSpPr>
            <p:cNvPr id="85" name="Rectangle 84"/>
            <p:cNvSpPr/>
            <p:nvPr/>
          </p:nvSpPr>
          <p:spPr>
            <a:xfrm>
              <a:off x="18737993" y="6809349"/>
              <a:ext cx="182524" cy="182524"/>
            </a:xfrm>
            <a:prstGeom prst="rect">
              <a:avLst/>
            </a:prstGeom>
            <a:solidFill>
              <a:srgbClr val="2147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970542" y="6701418"/>
              <a:ext cx="182524" cy="182524"/>
            </a:xfrm>
            <a:prstGeom prst="rect">
              <a:avLst/>
            </a:prstGeom>
            <a:solidFill>
              <a:srgbClr val="2147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18627597" y="6601168"/>
              <a:ext cx="320293" cy="369332"/>
              <a:chOff x="22610254" y="3764347"/>
              <a:chExt cx="479734" cy="553185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22647673" y="3809999"/>
                <a:ext cx="442315" cy="442315"/>
              </a:xfrm>
              <a:prstGeom prst="rect">
                <a:avLst/>
              </a:prstGeom>
              <a:noFill/>
              <a:ln w="38100">
                <a:solidFill>
                  <a:srgbClr val="5872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2610254" y="3764347"/>
                <a:ext cx="361536" cy="55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9050466" y="6519133"/>
              <a:ext cx="317912" cy="369332"/>
              <a:chOff x="22613820" y="3764347"/>
              <a:chExt cx="476168" cy="55318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2647673" y="3809999"/>
                <a:ext cx="442315" cy="442315"/>
              </a:xfrm>
              <a:prstGeom prst="rect">
                <a:avLst/>
              </a:prstGeom>
              <a:noFill/>
              <a:ln w="38100">
                <a:solidFill>
                  <a:srgbClr val="5872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2613820" y="3764347"/>
                <a:ext cx="361536" cy="553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 flipV="1">
              <a:off x="18600549" y="9200046"/>
              <a:ext cx="0" cy="325789"/>
            </a:xfrm>
            <a:prstGeom prst="line">
              <a:avLst/>
            </a:prstGeom>
            <a:ln w="38100">
              <a:solidFill>
                <a:srgbClr val="5872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10485225" y="12859448"/>
            <a:ext cx="97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0.42 Å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347659" y="13494945"/>
            <a:ext cx="10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0.25 Å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9304781" y="2836606"/>
            <a:ext cx="6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8522105" y="3771831"/>
            <a:ext cx="6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9009020" y="4860702"/>
            <a:ext cx="6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0934233" y="3950726"/>
            <a:ext cx="6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7468015" y="5536168"/>
            <a:ext cx="82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[001]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20595202" y="2986896"/>
            <a:ext cx="600238" cy="369332"/>
            <a:chOff x="18667796" y="3066784"/>
            <a:chExt cx="600238" cy="369332"/>
          </a:xfrm>
        </p:grpSpPr>
        <p:sp>
          <p:nvSpPr>
            <p:cNvPr id="107" name="TextBox 106"/>
            <p:cNvSpPr txBox="1"/>
            <p:nvPr/>
          </p:nvSpPr>
          <p:spPr>
            <a:xfrm>
              <a:off x="18667796" y="3066784"/>
              <a:ext cx="600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110</a:t>
              </a:r>
            </a:p>
          </p:txBody>
        </p:sp>
        <p:cxnSp>
          <p:nvCxnSpPr>
            <p:cNvPr id="112" name="Straight Connector 111"/>
            <p:cNvCxnSpPr>
              <a:cxnSpLocks/>
            </p:cNvCxnSpPr>
            <p:nvPr/>
          </p:nvCxnSpPr>
          <p:spPr>
            <a:xfrm>
              <a:off x="18877926" y="3104884"/>
              <a:ext cx="13495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Connector 113"/>
          <p:cNvCxnSpPr>
            <a:cxnSpLocks/>
          </p:cNvCxnSpPr>
          <p:nvPr/>
        </p:nvCxnSpPr>
        <p:spPr>
          <a:xfrm>
            <a:off x="21148972" y="3995176"/>
            <a:ext cx="13495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20112944" y="5145183"/>
            <a:ext cx="600238" cy="369332"/>
            <a:chOff x="18097047" y="5048089"/>
            <a:chExt cx="600238" cy="369332"/>
          </a:xfrm>
        </p:grpSpPr>
        <p:sp>
          <p:nvSpPr>
            <p:cNvPr id="103" name="TextBox 102"/>
            <p:cNvSpPr txBox="1"/>
            <p:nvPr/>
          </p:nvSpPr>
          <p:spPr>
            <a:xfrm>
              <a:off x="18097047" y="5048089"/>
              <a:ext cx="600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cxnSp>
          <p:nvCxnSpPr>
            <p:cNvPr id="115" name="Straight Connector 114"/>
            <p:cNvCxnSpPr>
              <a:cxnSpLocks/>
            </p:cNvCxnSpPr>
            <p:nvPr/>
          </p:nvCxnSpPr>
          <p:spPr>
            <a:xfrm>
              <a:off x="18186297" y="5094448"/>
              <a:ext cx="13495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>
            <a:cxnSpLocks/>
          </p:cNvCxnSpPr>
          <p:nvPr/>
        </p:nvCxnSpPr>
        <p:spPr>
          <a:xfrm>
            <a:off x="19092846" y="4906867"/>
            <a:ext cx="13495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752164" y="6551379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1618781" y="11009704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7020088" y="11068698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068B26-6EB5-4B30-8939-82F7923EDBCD}"/>
              </a:ext>
            </a:extLst>
          </p:cNvPr>
          <p:cNvSpPr txBox="1"/>
          <p:nvPr/>
        </p:nvSpPr>
        <p:spPr>
          <a:xfrm>
            <a:off x="13499617" y="25665178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h- BN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6B3026-5D97-4A6B-8FB0-157075CDB67D}"/>
              </a:ext>
            </a:extLst>
          </p:cNvPr>
          <p:cNvSpPr txBox="1"/>
          <p:nvPr/>
        </p:nvSpPr>
        <p:spPr>
          <a:xfrm>
            <a:off x="13309434" y="16475268"/>
            <a:ext cx="2920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BNNS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F5FF88-7802-43FB-A474-46C1421B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11" y="10584694"/>
            <a:ext cx="6935497" cy="5317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DB1ED4-0BA5-4039-9F41-5F103FDE5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530" y="19434224"/>
            <a:ext cx="6935497" cy="531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F14CEA-47BE-43A9-8377-6936CE82E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94" y="19434224"/>
            <a:ext cx="6935497" cy="5317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AF83BB-2B43-4CF2-8460-9ABCC0923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43" y="10590423"/>
            <a:ext cx="6935497" cy="5317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172507-3DAC-42FB-87D3-0895D71E56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599" y="19792319"/>
            <a:ext cx="6935497" cy="5317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935A5C5-8397-4C32-8F01-AE562880A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710" y="10934672"/>
            <a:ext cx="6935497" cy="53172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708433A-2A49-4772-A6A9-F66A6CB2AF18}"/>
              </a:ext>
            </a:extLst>
          </p:cNvPr>
          <p:cNvSpPr txBox="1"/>
          <p:nvPr/>
        </p:nvSpPr>
        <p:spPr>
          <a:xfrm>
            <a:off x="6164815" y="1993801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009F09-9157-4318-BFB8-17BF6EF5980F}"/>
              </a:ext>
            </a:extLst>
          </p:cNvPr>
          <p:cNvSpPr txBox="1"/>
          <p:nvPr/>
        </p:nvSpPr>
        <p:spPr>
          <a:xfrm>
            <a:off x="11673983" y="19868036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DA6C7C9-C01B-4259-A259-B7D7665B4360}"/>
              </a:ext>
            </a:extLst>
          </p:cNvPr>
          <p:cNvSpPr txBox="1"/>
          <p:nvPr/>
        </p:nvSpPr>
        <p:spPr>
          <a:xfrm>
            <a:off x="17075290" y="1992703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753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3B16CC6-E8F7-48A1-BC30-8360A06D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64" y="456274"/>
            <a:ext cx="10579333" cy="8110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60912C-C0C0-4885-AB97-78B33C232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2" y="427023"/>
            <a:ext cx="10579333" cy="811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DE267-1E1A-4948-8FA3-8068B8A8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292" y="7617677"/>
            <a:ext cx="10579333" cy="8110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2AF5B-31E8-45B9-B3D7-9F8E0A742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56" y="7617681"/>
            <a:ext cx="10579333" cy="8110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09761E-62CD-420B-AFF9-118ABAC81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2" y="7617681"/>
            <a:ext cx="10579333" cy="8110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8F9932-49B3-4E97-B937-CBDBA52A3C80}"/>
              </a:ext>
            </a:extLst>
          </p:cNvPr>
          <p:cNvSpPr txBox="1"/>
          <p:nvPr/>
        </p:nvSpPr>
        <p:spPr>
          <a:xfrm>
            <a:off x="504995" y="8263870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68C51-52A5-4E08-B6C3-5491F30410A6}"/>
              </a:ext>
            </a:extLst>
          </p:cNvPr>
          <p:cNvSpPr txBox="1"/>
          <p:nvPr/>
        </p:nvSpPr>
        <p:spPr>
          <a:xfrm>
            <a:off x="9761347" y="826387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14289-E19B-4EBC-9F7C-35ACC6EB9CBA}"/>
              </a:ext>
            </a:extLst>
          </p:cNvPr>
          <p:cNvSpPr txBox="1"/>
          <p:nvPr/>
        </p:nvSpPr>
        <p:spPr>
          <a:xfrm>
            <a:off x="18802108" y="8263870"/>
            <a:ext cx="52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C9B625-CFCA-4EBD-A1FF-B10935FA9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9" y="15060691"/>
            <a:ext cx="10579333" cy="811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DE000C-93A1-4626-9266-62281F4CC7B5}"/>
              </a:ext>
            </a:extLst>
          </p:cNvPr>
          <p:cNvSpPr txBox="1"/>
          <p:nvPr/>
        </p:nvSpPr>
        <p:spPr>
          <a:xfrm>
            <a:off x="580513" y="1187441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C585E1-B267-4503-9699-6133DE0476C5}"/>
              </a:ext>
            </a:extLst>
          </p:cNvPr>
          <p:cNvSpPr txBox="1"/>
          <p:nvPr/>
        </p:nvSpPr>
        <p:spPr>
          <a:xfrm>
            <a:off x="9744781" y="1295863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65316E-912A-44FC-8B62-60D628C5C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71" y="18401804"/>
            <a:ext cx="4273189" cy="3276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57A446-7B78-4C51-A753-D6B7B72431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572335" y="1295863"/>
            <a:ext cx="11372329" cy="57921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D45DFD-170B-446D-9E41-C4F5956B80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65" y="15166142"/>
            <a:ext cx="10579333" cy="8110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C7F49D-8B85-4783-94DB-966B3B3A02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117" y="15514297"/>
            <a:ext cx="10233533" cy="73171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2363BA-0B12-447B-AD17-6D8B182E6183}"/>
              </a:ext>
            </a:extLst>
          </p:cNvPr>
          <p:cNvSpPr txBox="1"/>
          <p:nvPr/>
        </p:nvSpPr>
        <p:spPr>
          <a:xfrm>
            <a:off x="18725908" y="1108533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0FA873-166F-4107-A705-8F75CC183AC1}"/>
              </a:ext>
            </a:extLst>
          </p:cNvPr>
          <p:cNvSpPr txBox="1"/>
          <p:nvPr/>
        </p:nvSpPr>
        <p:spPr>
          <a:xfrm>
            <a:off x="395762" y="15813549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CB0DE2-2589-428D-81E9-04483FA56A1A}"/>
              </a:ext>
            </a:extLst>
          </p:cNvPr>
          <p:cNvSpPr txBox="1"/>
          <p:nvPr/>
        </p:nvSpPr>
        <p:spPr>
          <a:xfrm>
            <a:off x="9652114" y="15813549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D63B70-4AF2-460F-8B82-F98EED895FC8}"/>
              </a:ext>
            </a:extLst>
          </p:cNvPr>
          <p:cNvSpPr txBox="1"/>
          <p:nvPr/>
        </p:nvSpPr>
        <p:spPr>
          <a:xfrm>
            <a:off x="18692875" y="15813549"/>
            <a:ext cx="470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FA2B4-5EB6-418A-93D6-03071B6167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117" y="456274"/>
            <a:ext cx="10579333" cy="81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4A38C67-BD7A-477F-BEEA-F6D6664F8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5"/>
          <a:stretch/>
        </p:blipFill>
        <p:spPr>
          <a:xfrm>
            <a:off x="21805757" y="7450423"/>
            <a:ext cx="6994668" cy="839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A1DD92-F354-49D8-9117-0D89B4F8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094" y="7450423"/>
            <a:ext cx="12096255" cy="839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AD332B-424D-4839-93FF-64AB7F7D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6" y="7450423"/>
            <a:ext cx="12096255" cy="839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27940F-6F00-4A20-AB08-175026B616DD}"/>
              </a:ext>
            </a:extLst>
          </p:cNvPr>
          <p:cNvSpPr txBox="1"/>
          <p:nvPr/>
        </p:nvSpPr>
        <p:spPr>
          <a:xfrm>
            <a:off x="1143056" y="8004243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1B0AD-C506-41DC-A3DD-47077D958B02}"/>
              </a:ext>
            </a:extLst>
          </p:cNvPr>
          <p:cNvSpPr txBox="1"/>
          <p:nvPr/>
        </p:nvSpPr>
        <p:spPr>
          <a:xfrm>
            <a:off x="11897730" y="8004243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5E21C-A8FE-49E1-94CF-EF64DB8C0B04}"/>
              </a:ext>
            </a:extLst>
          </p:cNvPr>
          <p:cNvSpPr txBox="1"/>
          <p:nvPr/>
        </p:nvSpPr>
        <p:spPr>
          <a:xfrm>
            <a:off x="22538691" y="8004243"/>
            <a:ext cx="52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6279B9-2DA7-4814-9010-0BD44D08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150" y="432958"/>
            <a:ext cx="10579333" cy="8110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F78C4D-B0C2-4DC5-AAA8-A84A7D30E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418" y="418653"/>
            <a:ext cx="10579333" cy="8110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B6CFF9-7E2A-42DE-B1CC-29C102B90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6" y="418653"/>
            <a:ext cx="10579333" cy="8110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E92DB4-E521-4A03-9BCC-67A918CEAD77}"/>
              </a:ext>
            </a:extLst>
          </p:cNvPr>
          <p:cNvSpPr txBox="1"/>
          <p:nvPr/>
        </p:nvSpPr>
        <p:spPr>
          <a:xfrm>
            <a:off x="1143329" y="97388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5C2690-7AE6-45AD-BAB6-154612D930BD}"/>
              </a:ext>
            </a:extLst>
          </p:cNvPr>
          <p:cNvSpPr txBox="1"/>
          <p:nvPr/>
        </p:nvSpPr>
        <p:spPr>
          <a:xfrm>
            <a:off x="9916803" y="973886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DB0733-ED1E-4D90-8B9C-F30A021C2DDC}"/>
              </a:ext>
            </a:extLst>
          </p:cNvPr>
          <p:cNvSpPr txBox="1"/>
          <p:nvPr/>
        </p:nvSpPr>
        <p:spPr>
          <a:xfrm>
            <a:off x="18995664" y="97388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4790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ADF43B-51DE-4422-A61D-94D5C0FE9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2085776"/>
            <a:ext cx="10579333" cy="811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5078C-D22A-484A-8BA0-B7A9D774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1" y="9106821"/>
            <a:ext cx="10579333" cy="811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0982A-320A-4622-A3A6-347271215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0" y="2085776"/>
            <a:ext cx="10579333" cy="811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40B72-5E6E-4471-B0E9-A3B480287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9" y="9106821"/>
            <a:ext cx="10579333" cy="811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B2373-540E-41BE-A76B-FFD06AECC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565" y="2085776"/>
            <a:ext cx="10579333" cy="811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35FE3A-76CA-4BC3-B4AA-8EDA31FEBE7B}"/>
              </a:ext>
            </a:extLst>
          </p:cNvPr>
          <p:cNvSpPr txBox="1"/>
          <p:nvPr/>
        </p:nvSpPr>
        <p:spPr>
          <a:xfrm>
            <a:off x="632689" y="2596208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B33C40-76E7-4AE3-A614-548B4AAD4260}"/>
              </a:ext>
            </a:extLst>
          </p:cNvPr>
          <p:cNvSpPr txBox="1"/>
          <p:nvPr/>
        </p:nvSpPr>
        <p:spPr>
          <a:xfrm>
            <a:off x="9651307" y="2596207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4ED0AF-A12B-4510-9F3A-28A8C4AC9813}"/>
              </a:ext>
            </a:extLst>
          </p:cNvPr>
          <p:cNvSpPr txBox="1"/>
          <p:nvPr/>
        </p:nvSpPr>
        <p:spPr>
          <a:xfrm>
            <a:off x="632689" y="9617253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C2478F-D035-44EC-9EDA-853791D7D162}"/>
              </a:ext>
            </a:extLst>
          </p:cNvPr>
          <p:cNvSpPr txBox="1"/>
          <p:nvPr/>
        </p:nvSpPr>
        <p:spPr>
          <a:xfrm>
            <a:off x="9651307" y="9617252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38F17-20D6-4F3E-958E-74EC9613629A}"/>
              </a:ext>
            </a:extLst>
          </p:cNvPr>
          <p:cNvSpPr txBox="1"/>
          <p:nvPr/>
        </p:nvSpPr>
        <p:spPr>
          <a:xfrm>
            <a:off x="18573525" y="2630653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11A21B-E4E4-415E-8A24-B3FFE224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95" y="9141267"/>
            <a:ext cx="10579333" cy="8110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B03555-5B66-4534-9A2A-210CFEDF1F39}"/>
              </a:ext>
            </a:extLst>
          </p:cNvPr>
          <p:cNvSpPr txBox="1"/>
          <p:nvPr/>
        </p:nvSpPr>
        <p:spPr>
          <a:xfrm>
            <a:off x="18688139" y="9651698"/>
            <a:ext cx="52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9731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C279259-1F9A-4532-9004-2472FF92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417"/>
            <a:ext cx="10579333" cy="811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63E7A-5314-4FC7-B9F6-DBF09DFC89B6}"/>
              </a:ext>
            </a:extLst>
          </p:cNvPr>
          <p:cNvSpPr txBox="1"/>
          <p:nvPr/>
        </p:nvSpPr>
        <p:spPr>
          <a:xfrm>
            <a:off x="1804946" y="-33410"/>
            <a:ext cx="2920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pic>
        <p:nvPicPr>
          <p:cNvPr id="7" name="Picture 6" descr="A plastic water bottle on the counter&#10;&#10;Description generated with high confidence">
            <a:extLst>
              <a:ext uri="{FF2B5EF4-FFF2-40B4-BE49-F238E27FC236}">
                <a16:creationId xmlns:a16="http://schemas.microsoft.com/office/drawing/2014/main" id="{16033E54-937E-42D7-B53A-8C873D73E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167" y="18133028"/>
            <a:ext cx="13026496" cy="97698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0EDE975-6822-4596-B8EA-24BBDEB3363F}"/>
              </a:ext>
            </a:extLst>
          </p:cNvPr>
          <p:cNvSpPr/>
          <p:nvPr/>
        </p:nvSpPr>
        <p:spPr>
          <a:xfrm>
            <a:off x="16430819" y="18539080"/>
            <a:ext cx="8877300" cy="1676400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9D08D-8B6D-4B14-8494-F72CEA9479A9}"/>
              </a:ext>
            </a:extLst>
          </p:cNvPr>
          <p:cNvSpPr txBox="1"/>
          <p:nvPr/>
        </p:nvSpPr>
        <p:spPr>
          <a:xfrm>
            <a:off x="17045650" y="18915615"/>
            <a:ext cx="764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Increasing viscosity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9148015-6A37-4EEB-A9AF-21074F7AC220}"/>
              </a:ext>
            </a:extLst>
          </p:cNvPr>
          <p:cNvSpPr/>
          <p:nvPr/>
        </p:nvSpPr>
        <p:spPr>
          <a:xfrm>
            <a:off x="16355765" y="26133457"/>
            <a:ext cx="8877300" cy="1676400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CF16B-1410-4AEA-9205-46FCC296F656}"/>
              </a:ext>
            </a:extLst>
          </p:cNvPr>
          <p:cNvSpPr txBox="1"/>
          <p:nvPr/>
        </p:nvSpPr>
        <p:spPr>
          <a:xfrm>
            <a:off x="16430819" y="26522965"/>
            <a:ext cx="8647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Increasing  BNNS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58418-A075-4B77-A276-229C43DFB97F}"/>
              </a:ext>
            </a:extLst>
          </p:cNvPr>
          <p:cNvSpPr txBox="1"/>
          <p:nvPr/>
        </p:nvSpPr>
        <p:spPr>
          <a:xfrm>
            <a:off x="11018356" y="2582"/>
            <a:ext cx="85715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Calibration Curve</a:t>
            </a:r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Of Rose Bengal (0.01 g/L)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C7AC5F-51C2-4FAB-AB40-E1E43988C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174" y="732417"/>
            <a:ext cx="10579333" cy="8110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4863583-4AC5-4889-B036-2C1410815907}"/>
              </a:ext>
            </a:extLst>
          </p:cNvPr>
          <p:cNvGrpSpPr/>
          <p:nvPr/>
        </p:nvGrpSpPr>
        <p:grpSpPr>
          <a:xfrm>
            <a:off x="1586785" y="18133028"/>
            <a:ext cx="12079550" cy="9769872"/>
            <a:chOff x="1826913" y="15961601"/>
            <a:chExt cx="12079550" cy="9769872"/>
          </a:xfrm>
        </p:grpSpPr>
        <p:pic>
          <p:nvPicPr>
            <p:cNvPr id="17" name="Picture 16" descr="A picture containing indoor, thing&#10;&#10;Description generated with high confidence">
              <a:extLst>
                <a:ext uri="{FF2B5EF4-FFF2-40B4-BE49-F238E27FC236}">
                  <a16:creationId xmlns:a16="http://schemas.microsoft.com/office/drawing/2014/main" id="{20C31CFC-B25C-4DBD-862D-6EDC0A0CA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0"/>
            <a:stretch/>
          </p:blipFill>
          <p:spPr>
            <a:xfrm>
              <a:off x="1826913" y="15961601"/>
              <a:ext cx="12079550" cy="9769872"/>
            </a:xfrm>
            <a:prstGeom prst="rect">
              <a:avLst/>
            </a:prstGeom>
          </p:spPr>
        </p:pic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41C68B71-EBFD-4FCB-A90A-84517372672C}"/>
                </a:ext>
              </a:extLst>
            </p:cNvPr>
            <p:cNvSpPr/>
            <p:nvPr/>
          </p:nvSpPr>
          <p:spPr>
            <a:xfrm>
              <a:off x="3505164" y="23630838"/>
              <a:ext cx="8877300" cy="1676400"/>
            </a:xfrm>
            <a:prstGeom prst="rightArrow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D46A00-6B99-45E5-A5AE-A29386A02F59}"/>
                </a:ext>
              </a:extLst>
            </p:cNvPr>
            <p:cNvSpPr txBox="1"/>
            <p:nvPr/>
          </p:nvSpPr>
          <p:spPr>
            <a:xfrm>
              <a:off x="3580218" y="24020346"/>
              <a:ext cx="864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 BNNS content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3669B-2A61-4926-AF26-AF52E7B7E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29" y="9731745"/>
            <a:ext cx="10579333" cy="8110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6D2FD-C5C8-4FFC-997D-ACA5794287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537" y="10062937"/>
            <a:ext cx="10579333" cy="8110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1647FEB-6688-402D-B94B-1CDE8FF05677}"/>
              </a:ext>
            </a:extLst>
          </p:cNvPr>
          <p:cNvSpPr txBox="1"/>
          <p:nvPr/>
        </p:nvSpPr>
        <p:spPr>
          <a:xfrm>
            <a:off x="11663875" y="8793232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Calibration Curve</a:t>
            </a:r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Humic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acid (1 g/L)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BAE75F-02D4-48F6-90C0-64522A4F6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087" y="752535"/>
            <a:ext cx="10579333" cy="811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3AC3C7-A9A0-4280-8AE0-AD70978CE6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" y="9609044"/>
            <a:ext cx="10579333" cy="81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close up of a logo&#10;&#10;Description generated with high confidence">
            <a:extLst>
              <a:ext uri="{FF2B5EF4-FFF2-40B4-BE49-F238E27FC236}">
                <a16:creationId xmlns:a16="http://schemas.microsoft.com/office/drawing/2014/main" id="{8AE1F38E-E1C7-4B4F-9D14-243156CBF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888" y="9758710"/>
            <a:ext cx="4608000" cy="3456000"/>
          </a:xfrm>
          <a:prstGeom prst="rect">
            <a:avLst/>
          </a:prstGeom>
        </p:spPr>
      </p:pic>
      <p:pic>
        <p:nvPicPr>
          <p:cNvPr id="68" name="Picture 67" descr="A picture containing outdoor, photo, sheep, field&#10;&#10;Description generated with high confidence">
            <a:extLst>
              <a:ext uri="{FF2B5EF4-FFF2-40B4-BE49-F238E27FC236}">
                <a16:creationId xmlns:a16="http://schemas.microsoft.com/office/drawing/2014/main" id="{A5B63F49-7016-456C-A0D0-9349AC66A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416" y="5952352"/>
            <a:ext cx="4608000" cy="3456000"/>
          </a:xfrm>
          <a:prstGeom prst="rect">
            <a:avLst/>
          </a:prstGeom>
        </p:spPr>
      </p:pic>
      <p:pic>
        <p:nvPicPr>
          <p:cNvPr id="72" name="Picture 71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6A3815A9-93F4-4886-91AD-802D730AF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991" y="2067001"/>
            <a:ext cx="4608000" cy="3456000"/>
          </a:xfrm>
          <a:prstGeom prst="rect">
            <a:avLst/>
          </a:prstGeom>
        </p:spPr>
      </p:pic>
      <p:pic>
        <p:nvPicPr>
          <p:cNvPr id="8" name="Picture 7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56A89C5F-E39C-44C5-A4EC-FDC651051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18" y="5910610"/>
            <a:ext cx="4608000" cy="345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3D558-DE48-4A8B-A255-C095CD39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18" y="9758710"/>
            <a:ext cx="4608000" cy="3456000"/>
          </a:xfrm>
          <a:prstGeom prst="rect">
            <a:avLst/>
          </a:prstGeom>
        </p:spPr>
      </p:pic>
      <p:pic>
        <p:nvPicPr>
          <p:cNvPr id="10" name="Picture 9" descr="A close up of a brick building&#10;&#10;Description generated with high confidence">
            <a:extLst>
              <a:ext uri="{FF2B5EF4-FFF2-40B4-BE49-F238E27FC236}">
                <a16:creationId xmlns:a16="http://schemas.microsoft.com/office/drawing/2014/main" id="{3798154A-4C8B-48C3-8CF2-999B6A512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18" y="2062510"/>
            <a:ext cx="4608000" cy="3456000"/>
          </a:xfrm>
          <a:prstGeom prst="rect">
            <a:avLst/>
          </a:prstGeom>
        </p:spPr>
      </p:pic>
      <p:pic>
        <p:nvPicPr>
          <p:cNvPr id="11" name="Picture 10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BA3203CA-09F9-49BE-8397-D28AE5A495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64" y="5910610"/>
            <a:ext cx="4608000" cy="3456000"/>
          </a:xfrm>
          <a:prstGeom prst="rect">
            <a:avLst/>
          </a:prstGeom>
        </p:spPr>
      </p:pic>
      <p:pic>
        <p:nvPicPr>
          <p:cNvPr id="12" name="Picture 11" descr="A close up of a horse&#10;&#10;Description generated with high confidence">
            <a:extLst>
              <a:ext uri="{FF2B5EF4-FFF2-40B4-BE49-F238E27FC236}">
                <a16:creationId xmlns:a16="http://schemas.microsoft.com/office/drawing/2014/main" id="{CEDB3887-7C7D-4FDB-91B3-9ADC31EA4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64" y="9758710"/>
            <a:ext cx="4608000" cy="3456000"/>
          </a:xfrm>
          <a:prstGeom prst="rect">
            <a:avLst/>
          </a:prstGeom>
        </p:spPr>
      </p:pic>
      <p:pic>
        <p:nvPicPr>
          <p:cNvPr id="13" name="Picture 12" descr="A close up of a curtain&#10;&#10;Description generated with high confidence">
            <a:extLst>
              <a:ext uri="{FF2B5EF4-FFF2-40B4-BE49-F238E27FC236}">
                <a16:creationId xmlns:a16="http://schemas.microsoft.com/office/drawing/2014/main" id="{CE83F587-93BA-47B1-9CB2-2B249B7749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64" y="2062510"/>
            <a:ext cx="4608000" cy="3456000"/>
          </a:xfrm>
          <a:prstGeom prst="rect">
            <a:avLst/>
          </a:prstGeom>
        </p:spPr>
      </p:pic>
      <p:pic>
        <p:nvPicPr>
          <p:cNvPr id="17" name="Picture 16" descr="A close up of a desert&#10;&#10;Description generated with very high confidence">
            <a:extLst>
              <a:ext uri="{FF2B5EF4-FFF2-40B4-BE49-F238E27FC236}">
                <a16:creationId xmlns:a16="http://schemas.microsoft.com/office/drawing/2014/main" id="{47F777A0-FE26-4A8C-B408-E94337D140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62" y="5910610"/>
            <a:ext cx="4608000" cy="3456000"/>
          </a:xfrm>
          <a:prstGeom prst="rect">
            <a:avLst/>
          </a:prstGeom>
        </p:spPr>
      </p:pic>
      <p:pic>
        <p:nvPicPr>
          <p:cNvPr id="18" name="Picture 17" descr="A close up of a beach&#10;&#10;Description generated with high confidence">
            <a:extLst>
              <a:ext uri="{FF2B5EF4-FFF2-40B4-BE49-F238E27FC236}">
                <a16:creationId xmlns:a16="http://schemas.microsoft.com/office/drawing/2014/main" id="{C99B7DAB-4668-4500-BFFB-8D85620881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62" y="9758710"/>
            <a:ext cx="4608000" cy="3456000"/>
          </a:xfrm>
          <a:prstGeom prst="rect">
            <a:avLst/>
          </a:prstGeom>
        </p:spPr>
      </p:pic>
      <p:pic>
        <p:nvPicPr>
          <p:cNvPr id="19" name="Picture 18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15403479-44C7-4CF2-BCDA-11697F81C8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62" y="2062510"/>
            <a:ext cx="4608000" cy="345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F72C75B-EF06-453A-AEB1-4F08254EFB4C}"/>
              </a:ext>
            </a:extLst>
          </p:cNvPr>
          <p:cNvGrpSpPr/>
          <p:nvPr/>
        </p:nvGrpSpPr>
        <p:grpSpPr>
          <a:xfrm>
            <a:off x="23247765" y="8533964"/>
            <a:ext cx="1223412" cy="564452"/>
            <a:chOff x="20456898" y="8285166"/>
            <a:chExt cx="1223412" cy="56445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D8269D1-0CD8-45C0-B719-D15265EC98C6}"/>
                </a:ext>
              </a:extLst>
            </p:cNvPr>
            <p:cNvCxnSpPr>
              <a:cxnSpLocks/>
            </p:cNvCxnSpPr>
            <p:nvPr/>
          </p:nvCxnSpPr>
          <p:spPr>
            <a:xfrm>
              <a:off x="20746704" y="8849618"/>
              <a:ext cx="72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721FB3-70C5-4F0A-AF9A-651555EADE36}"/>
                </a:ext>
              </a:extLst>
            </p:cNvPr>
            <p:cNvSpPr txBox="1"/>
            <p:nvPr/>
          </p:nvSpPr>
          <p:spPr>
            <a:xfrm>
              <a:off x="20456898" y="82851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E022C6-4205-4D16-AC35-5903AEF44C29}"/>
              </a:ext>
            </a:extLst>
          </p:cNvPr>
          <p:cNvGrpSpPr/>
          <p:nvPr/>
        </p:nvGrpSpPr>
        <p:grpSpPr>
          <a:xfrm>
            <a:off x="23294472" y="12374925"/>
            <a:ext cx="1223412" cy="591196"/>
            <a:chOff x="20503605" y="12030877"/>
            <a:chExt cx="1223412" cy="59119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42A2DBD-2BC0-4C5A-AC45-EE26095BDAD0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65D820-F836-4427-A9E4-A47EDD5757F2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E3B2CF-F9EF-46FB-A474-DF6A4EE2678B}"/>
              </a:ext>
            </a:extLst>
          </p:cNvPr>
          <p:cNvGrpSpPr/>
          <p:nvPr/>
        </p:nvGrpSpPr>
        <p:grpSpPr>
          <a:xfrm>
            <a:off x="23304915" y="2254372"/>
            <a:ext cx="1223412" cy="591196"/>
            <a:chOff x="20503605" y="12030877"/>
            <a:chExt cx="1223412" cy="59119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2DA2954-9358-496B-BBBD-AB3A4A7B07DB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19E61A-02B4-492B-94B6-D8DCE56D86EE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DD0A2F-130E-42EC-9122-5D6295F4B07F}"/>
              </a:ext>
            </a:extLst>
          </p:cNvPr>
          <p:cNvGrpSpPr/>
          <p:nvPr/>
        </p:nvGrpSpPr>
        <p:grpSpPr>
          <a:xfrm>
            <a:off x="18147280" y="8553014"/>
            <a:ext cx="1223412" cy="564452"/>
            <a:chOff x="20456898" y="8285166"/>
            <a:chExt cx="1223412" cy="56445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CB6387-9F72-4D06-B262-03ED825BD030}"/>
                </a:ext>
              </a:extLst>
            </p:cNvPr>
            <p:cNvCxnSpPr>
              <a:cxnSpLocks/>
            </p:cNvCxnSpPr>
            <p:nvPr/>
          </p:nvCxnSpPr>
          <p:spPr>
            <a:xfrm>
              <a:off x="20746704" y="8849618"/>
              <a:ext cx="72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07CC69-C2E3-473E-A03B-0F39D24A4720}"/>
                </a:ext>
              </a:extLst>
            </p:cNvPr>
            <p:cNvSpPr txBox="1"/>
            <p:nvPr/>
          </p:nvSpPr>
          <p:spPr>
            <a:xfrm>
              <a:off x="20456898" y="82851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FBBFEF-4AEF-4B1C-9356-FC1FFD8916B2}"/>
              </a:ext>
            </a:extLst>
          </p:cNvPr>
          <p:cNvGrpSpPr/>
          <p:nvPr/>
        </p:nvGrpSpPr>
        <p:grpSpPr>
          <a:xfrm>
            <a:off x="18193987" y="12393975"/>
            <a:ext cx="1223412" cy="591196"/>
            <a:chOff x="20503605" y="12030877"/>
            <a:chExt cx="1223412" cy="59119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FC7EFCD-906D-446A-B740-58238808C309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42246F-4A35-47BE-A63F-2640A026DF39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852D27-A7F6-4E87-B202-B1F2FB23B98F}"/>
              </a:ext>
            </a:extLst>
          </p:cNvPr>
          <p:cNvGrpSpPr/>
          <p:nvPr/>
        </p:nvGrpSpPr>
        <p:grpSpPr>
          <a:xfrm>
            <a:off x="18204430" y="2273422"/>
            <a:ext cx="1223412" cy="591196"/>
            <a:chOff x="20503605" y="12030877"/>
            <a:chExt cx="1223412" cy="59119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191F1C8-18B8-40BF-9EB6-645BE35240F2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5FEC31-3EEC-4155-9B4C-B41DE76413AB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6CC7D0-0963-474B-8CE6-DD0D5677FFA9}"/>
              </a:ext>
            </a:extLst>
          </p:cNvPr>
          <p:cNvGrpSpPr/>
          <p:nvPr/>
        </p:nvGrpSpPr>
        <p:grpSpPr>
          <a:xfrm>
            <a:off x="13023262" y="8533964"/>
            <a:ext cx="1223412" cy="564452"/>
            <a:chOff x="20456898" y="8285166"/>
            <a:chExt cx="1223412" cy="56445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01C4AC-2F81-4D98-82AB-809D0324112A}"/>
                </a:ext>
              </a:extLst>
            </p:cNvPr>
            <p:cNvCxnSpPr>
              <a:cxnSpLocks/>
            </p:cNvCxnSpPr>
            <p:nvPr/>
          </p:nvCxnSpPr>
          <p:spPr>
            <a:xfrm>
              <a:off x="20746704" y="8849618"/>
              <a:ext cx="72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A41971-3351-4AB0-990F-1C5B0C6FAD62}"/>
                </a:ext>
              </a:extLst>
            </p:cNvPr>
            <p:cNvSpPr txBox="1"/>
            <p:nvPr/>
          </p:nvSpPr>
          <p:spPr>
            <a:xfrm>
              <a:off x="20456898" y="82851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E309BD-8080-4A61-BF03-2709509D998D}"/>
              </a:ext>
            </a:extLst>
          </p:cNvPr>
          <p:cNvGrpSpPr/>
          <p:nvPr/>
        </p:nvGrpSpPr>
        <p:grpSpPr>
          <a:xfrm>
            <a:off x="13069969" y="12374925"/>
            <a:ext cx="1223412" cy="591196"/>
            <a:chOff x="20503605" y="12030877"/>
            <a:chExt cx="1223412" cy="59119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E564B9-A990-4605-9C33-B9C9A642B111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C4F7626-11D1-4B9C-9C11-CD9CAC48D5D4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59F07F-DA16-4CE9-9F2F-7F0CE58B99DA}"/>
              </a:ext>
            </a:extLst>
          </p:cNvPr>
          <p:cNvGrpSpPr/>
          <p:nvPr/>
        </p:nvGrpSpPr>
        <p:grpSpPr>
          <a:xfrm>
            <a:off x="13080412" y="2254372"/>
            <a:ext cx="1223412" cy="591196"/>
            <a:chOff x="20503605" y="12030877"/>
            <a:chExt cx="1223412" cy="59119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3DEE45-4A14-4549-B338-C7FBC8514039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F5324C-027E-4110-B9F0-5D7AFD843296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200610E-4A1E-4B98-8859-3AA9272D21B2}"/>
              </a:ext>
            </a:extLst>
          </p:cNvPr>
          <p:cNvGrpSpPr/>
          <p:nvPr/>
        </p:nvGrpSpPr>
        <p:grpSpPr>
          <a:xfrm>
            <a:off x="8026286" y="8533964"/>
            <a:ext cx="1223412" cy="564452"/>
            <a:chOff x="20456898" y="8285166"/>
            <a:chExt cx="1223412" cy="56445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10587C-AE89-4482-9205-10A520E29D84}"/>
                </a:ext>
              </a:extLst>
            </p:cNvPr>
            <p:cNvCxnSpPr>
              <a:cxnSpLocks/>
            </p:cNvCxnSpPr>
            <p:nvPr/>
          </p:nvCxnSpPr>
          <p:spPr>
            <a:xfrm>
              <a:off x="20746704" y="8849618"/>
              <a:ext cx="72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4FB337-DCDD-4FD0-95E4-A01AB94C0838}"/>
                </a:ext>
              </a:extLst>
            </p:cNvPr>
            <p:cNvSpPr txBox="1"/>
            <p:nvPr/>
          </p:nvSpPr>
          <p:spPr>
            <a:xfrm>
              <a:off x="20456898" y="82851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811045-239E-4CA5-A78C-79D739263395}"/>
              </a:ext>
            </a:extLst>
          </p:cNvPr>
          <p:cNvGrpSpPr/>
          <p:nvPr/>
        </p:nvGrpSpPr>
        <p:grpSpPr>
          <a:xfrm>
            <a:off x="8072993" y="12374925"/>
            <a:ext cx="1223412" cy="591196"/>
            <a:chOff x="20503605" y="12030877"/>
            <a:chExt cx="1223412" cy="5911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DFD836-FB1B-4216-9D51-70DA8FE45D73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93BDD7-F7EC-4CC3-9B30-6F263281FEB6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0D59D7-6E4C-405D-AE7D-E267F3572FD2}"/>
              </a:ext>
            </a:extLst>
          </p:cNvPr>
          <p:cNvGrpSpPr/>
          <p:nvPr/>
        </p:nvGrpSpPr>
        <p:grpSpPr>
          <a:xfrm>
            <a:off x="8083436" y="2254372"/>
            <a:ext cx="1223412" cy="591196"/>
            <a:chOff x="20503605" y="12030877"/>
            <a:chExt cx="1223412" cy="59119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31B2699-FFE8-45A3-A8CD-96363E3ABE7E}"/>
                </a:ext>
              </a:extLst>
            </p:cNvPr>
            <p:cNvCxnSpPr/>
            <p:nvPr/>
          </p:nvCxnSpPr>
          <p:spPr>
            <a:xfrm>
              <a:off x="20946815" y="12622073"/>
              <a:ext cx="360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666E190-7B3E-48A4-BCCC-8C16AC92005B}"/>
                </a:ext>
              </a:extLst>
            </p:cNvPr>
            <p:cNvSpPr txBox="1"/>
            <p:nvPr/>
          </p:nvSpPr>
          <p:spPr>
            <a:xfrm>
              <a:off x="20503605" y="12030877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l-G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F073F40-6EB8-41F8-A9C2-C264A127F0E4}"/>
              </a:ext>
            </a:extLst>
          </p:cNvPr>
          <p:cNvSpPr txBox="1"/>
          <p:nvPr/>
        </p:nvSpPr>
        <p:spPr>
          <a:xfrm>
            <a:off x="4864318" y="95043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1DF15C-DA4E-4191-87FA-C0EBC880B396}"/>
              </a:ext>
            </a:extLst>
          </p:cNvPr>
          <p:cNvSpPr txBox="1"/>
          <p:nvPr/>
        </p:nvSpPr>
        <p:spPr>
          <a:xfrm>
            <a:off x="9955221" y="945069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A52B50-F836-4CC0-92DE-9CD39C86BF82}"/>
              </a:ext>
            </a:extLst>
          </p:cNvPr>
          <p:cNvSpPr txBox="1"/>
          <p:nvPr/>
        </p:nvSpPr>
        <p:spPr>
          <a:xfrm>
            <a:off x="14986416" y="945069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DDB59E-B54E-4E41-8890-086B6B1D103A}"/>
              </a:ext>
            </a:extLst>
          </p:cNvPr>
          <p:cNvSpPr txBox="1"/>
          <p:nvPr/>
        </p:nvSpPr>
        <p:spPr>
          <a:xfrm>
            <a:off x="20053982" y="945068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713E6F2-82C8-45AC-9451-A857CB33465B}"/>
              </a:ext>
            </a:extLst>
          </p:cNvPr>
          <p:cNvCxnSpPr>
            <a:cxnSpLocks/>
          </p:cNvCxnSpPr>
          <p:nvPr/>
        </p:nvCxnSpPr>
        <p:spPr>
          <a:xfrm flipV="1">
            <a:off x="5266683" y="6863887"/>
            <a:ext cx="0" cy="1548115"/>
          </a:xfrm>
          <a:prstGeom prst="line">
            <a:avLst/>
          </a:prstGeom>
          <a:ln w="571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50E3363-307A-4419-8CC8-2F1AAF5AA666}"/>
              </a:ext>
            </a:extLst>
          </p:cNvPr>
          <p:cNvSpPr txBox="1"/>
          <p:nvPr/>
        </p:nvSpPr>
        <p:spPr>
          <a:xfrm>
            <a:off x="5098309" y="6047969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  </a:t>
            </a:r>
            <a:r>
              <a:rPr lang="el-G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AA1D867-F1E3-423B-8859-2A3420C4FE18}"/>
              </a:ext>
            </a:extLst>
          </p:cNvPr>
          <p:cNvSpPr txBox="1"/>
          <p:nvPr/>
        </p:nvSpPr>
        <p:spPr>
          <a:xfrm>
            <a:off x="5744008" y="13521837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PES-pure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F3E4A9-3B89-4FA3-95B3-CD33FAEE182B}"/>
              </a:ext>
            </a:extLst>
          </p:cNvPr>
          <p:cNvSpPr txBox="1"/>
          <p:nvPr/>
        </p:nvSpPr>
        <p:spPr>
          <a:xfrm>
            <a:off x="10601221" y="13532566"/>
            <a:ext cx="31662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PBNS0.025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4565A9-9EDE-4E28-8653-EAC3A6AD13B9}"/>
              </a:ext>
            </a:extLst>
          </p:cNvPr>
          <p:cNvSpPr txBox="1"/>
          <p:nvPr/>
        </p:nvSpPr>
        <p:spPr>
          <a:xfrm>
            <a:off x="15876584" y="13521837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PBNS0.05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8AC6DF2-EC45-4617-B036-27493D56317E}"/>
              </a:ext>
            </a:extLst>
          </p:cNvPr>
          <p:cNvSpPr txBox="1"/>
          <p:nvPr/>
        </p:nvSpPr>
        <p:spPr>
          <a:xfrm>
            <a:off x="21052200" y="13521837"/>
            <a:ext cx="25378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PBNS0.1</a:t>
            </a:r>
          </a:p>
        </p:txBody>
      </p:sp>
      <p:pic>
        <p:nvPicPr>
          <p:cNvPr id="67" name="Picture 6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B2EFB8D-7ED7-4BC4-BABF-98BD8DE1BD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80" y="16682166"/>
            <a:ext cx="15665264" cy="107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8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611B1-6791-4C25-917B-0756E8F44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22858"/>
          <a:stretch/>
        </p:blipFill>
        <p:spPr>
          <a:xfrm>
            <a:off x="1129143" y="1332489"/>
            <a:ext cx="11133161" cy="8108870"/>
          </a:xfrm>
          <a:prstGeom prst="rect">
            <a:avLst/>
          </a:prstGeom>
        </p:spPr>
      </p:pic>
      <p:pic>
        <p:nvPicPr>
          <p:cNvPr id="5" name="Picture 4" descr="A close up of food&#10;&#10;Description generated with high confidence">
            <a:extLst>
              <a:ext uri="{FF2B5EF4-FFF2-40B4-BE49-F238E27FC236}">
                <a16:creationId xmlns:a16="http://schemas.microsoft.com/office/drawing/2014/main" id="{B6B93447-6566-41B6-9667-EFBDC646D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r="20417"/>
          <a:stretch/>
        </p:blipFill>
        <p:spPr>
          <a:xfrm>
            <a:off x="14710061" y="1448793"/>
            <a:ext cx="11505894" cy="8108870"/>
          </a:xfrm>
          <a:prstGeom prst="rect">
            <a:avLst/>
          </a:prstGeom>
        </p:spPr>
      </p:pic>
      <p:pic>
        <p:nvPicPr>
          <p:cNvPr id="6" name="Picture 5" descr="A close up of food&#10;&#10;Description generated with high confidence">
            <a:extLst>
              <a:ext uri="{FF2B5EF4-FFF2-40B4-BE49-F238E27FC236}">
                <a16:creationId xmlns:a16="http://schemas.microsoft.com/office/drawing/2014/main" id="{C3975CAC-226E-43F0-A371-D0EF89C556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r="21289"/>
          <a:stretch/>
        </p:blipFill>
        <p:spPr>
          <a:xfrm>
            <a:off x="1042932" y="9647755"/>
            <a:ext cx="11473807" cy="8108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86F42-033A-459F-9DA3-A0335835D4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r="20345"/>
          <a:stretch/>
        </p:blipFill>
        <p:spPr>
          <a:xfrm>
            <a:off x="14449309" y="9647755"/>
            <a:ext cx="11454538" cy="8108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9AFF0-6CA6-4325-8CA9-8A44630BC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8" t="-272" r="-17" b="272"/>
          <a:stretch/>
        </p:blipFill>
        <p:spPr>
          <a:xfrm>
            <a:off x="12808273" y="1279512"/>
            <a:ext cx="1405062" cy="8108870"/>
          </a:xfrm>
          <a:prstGeom prst="rect">
            <a:avLst/>
          </a:prstGeom>
        </p:spPr>
      </p:pic>
      <p:pic>
        <p:nvPicPr>
          <p:cNvPr id="9" name="Picture 8" descr="A close up of food&#10;&#10;Description generated with high confidence">
            <a:extLst>
              <a:ext uri="{FF2B5EF4-FFF2-40B4-BE49-F238E27FC236}">
                <a16:creationId xmlns:a16="http://schemas.microsoft.com/office/drawing/2014/main" id="{A7A6AB42-19A7-4B59-9040-11C0E25CD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1" r="-1106"/>
          <a:stretch/>
        </p:blipFill>
        <p:spPr>
          <a:xfrm>
            <a:off x="26210796" y="1279512"/>
            <a:ext cx="1777794" cy="8108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12EAF6-6660-458E-851E-57A921918864}"/>
              </a:ext>
            </a:extLst>
          </p:cNvPr>
          <p:cNvSpPr txBox="1"/>
          <p:nvPr/>
        </p:nvSpPr>
        <p:spPr>
          <a:xfrm>
            <a:off x="1799177" y="1332488"/>
            <a:ext cx="1339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8FDBB-3F43-4EE2-BB10-C5FD6EED0216}"/>
              </a:ext>
            </a:extLst>
          </p:cNvPr>
          <p:cNvSpPr txBox="1"/>
          <p:nvPr/>
        </p:nvSpPr>
        <p:spPr>
          <a:xfrm>
            <a:off x="1777565" y="9647755"/>
            <a:ext cx="1339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57DCC-FEB8-4BDC-86A2-08B70EE3338C}"/>
              </a:ext>
            </a:extLst>
          </p:cNvPr>
          <p:cNvSpPr txBox="1"/>
          <p:nvPr/>
        </p:nvSpPr>
        <p:spPr>
          <a:xfrm>
            <a:off x="14798044" y="1387783"/>
            <a:ext cx="1339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3" name="Picture 12" descr="A close up of food&#10;&#10;Description generated with high confidence">
            <a:extLst>
              <a:ext uri="{FF2B5EF4-FFF2-40B4-BE49-F238E27FC236}">
                <a16:creationId xmlns:a16="http://schemas.microsoft.com/office/drawing/2014/main" id="{75B52914-23E2-4CC7-BB02-9A95B69F8A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7" t="-973" r="-1218" b="973"/>
          <a:stretch/>
        </p:blipFill>
        <p:spPr>
          <a:xfrm>
            <a:off x="12868572" y="9647755"/>
            <a:ext cx="1580260" cy="81088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6B39E-66FC-4F85-9BAB-F6EE42BA0D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2"/>
          <a:stretch/>
        </p:blipFill>
        <p:spPr>
          <a:xfrm>
            <a:off x="26333943" y="9647755"/>
            <a:ext cx="1405062" cy="81088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2221E-6AAF-4738-AB80-2BDE57F0C26D}"/>
              </a:ext>
            </a:extLst>
          </p:cNvPr>
          <p:cNvSpPr txBox="1"/>
          <p:nvPr/>
        </p:nvSpPr>
        <p:spPr>
          <a:xfrm>
            <a:off x="14798044" y="9618673"/>
            <a:ext cx="1339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5D6D8A5-0A73-48B4-9D9B-89DFEE397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95508"/>
              </p:ext>
            </p:extLst>
          </p:nvPr>
        </p:nvGraphicFramePr>
        <p:xfrm>
          <a:off x="477078" y="21881968"/>
          <a:ext cx="27511512" cy="4777105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9170504">
                  <a:extLst>
                    <a:ext uri="{9D8B030D-6E8A-4147-A177-3AD203B41FA5}">
                      <a16:colId xmlns:a16="http://schemas.microsoft.com/office/drawing/2014/main" val="3502804272"/>
                    </a:ext>
                  </a:extLst>
                </a:gridCol>
                <a:gridCol w="9170504">
                  <a:extLst>
                    <a:ext uri="{9D8B030D-6E8A-4147-A177-3AD203B41FA5}">
                      <a16:colId xmlns:a16="http://schemas.microsoft.com/office/drawing/2014/main" val="3059125756"/>
                    </a:ext>
                  </a:extLst>
                </a:gridCol>
                <a:gridCol w="9170504">
                  <a:extLst>
                    <a:ext uri="{9D8B030D-6E8A-4147-A177-3AD203B41FA5}">
                      <a16:colId xmlns:a16="http://schemas.microsoft.com/office/drawing/2014/main" val="402596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Roughness (S</a:t>
                      </a:r>
                      <a:r>
                        <a:rPr lang="en-US" baseline="-25000" dirty="0"/>
                        <a:t>a</a:t>
                      </a:r>
                      <a:r>
                        <a:rPr lang="en-US" dirty="0"/>
                        <a:t>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Root Mean Square Height (</a:t>
                      </a:r>
                      <a:r>
                        <a:rPr lang="en-US" dirty="0" err="1"/>
                        <a:t>S</a:t>
                      </a:r>
                      <a:r>
                        <a:rPr lang="en-US" baseline="-25000" dirty="0" err="1"/>
                        <a:t>q</a:t>
                      </a:r>
                      <a:r>
                        <a:rPr lang="en-US" dirty="0"/>
                        <a:t>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26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6.67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892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PBNS0.025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74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PBNS0.05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829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PBNS0.1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167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70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DC7BE-D5F4-4BFE-A8D6-77C8EC1B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1" y="718691"/>
            <a:ext cx="28800425" cy="272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2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1614</TotalTime>
  <Words>324</Words>
  <Application>Microsoft Office PowerPoint</Application>
  <PresentationFormat>Custom</PresentationFormat>
  <Paragraphs>178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L</dc:creator>
  <cp:lastModifiedBy>N L</cp:lastModifiedBy>
  <cp:revision>24</cp:revision>
  <dcterms:created xsi:type="dcterms:W3CDTF">2017-06-15T11:46:30Z</dcterms:created>
  <dcterms:modified xsi:type="dcterms:W3CDTF">2017-08-08T13:35:32Z</dcterms:modified>
</cp:coreProperties>
</file>