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8000663" cy="1008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FFFF"/>
    <a:srgbClr val="FF6B00"/>
    <a:srgbClr val="62B3C4"/>
    <a:srgbClr val="00A3C6"/>
    <a:srgbClr val="0000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31" autoAdjust="0"/>
    <p:restoredTop sz="94660"/>
  </p:normalViewPr>
  <p:slideViewPr>
    <p:cSldViewPr snapToGrid="0">
      <p:cViewPr varScale="1">
        <p:scale>
          <a:sx n="78" d="100"/>
          <a:sy n="78" d="100"/>
        </p:scale>
        <p:origin x="9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1649770"/>
            <a:ext cx="13500497" cy="3509551"/>
          </a:xfrm>
        </p:spPr>
        <p:txBody>
          <a:bodyPr anchor="b"/>
          <a:lstStyle>
            <a:lvl1pPr algn="ctr">
              <a:defRPr sz="88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5294662"/>
            <a:ext cx="13500497" cy="2433817"/>
          </a:xfrm>
        </p:spPr>
        <p:txBody>
          <a:bodyPr/>
          <a:lstStyle>
            <a:lvl1pPr marL="0" indent="0" algn="ctr">
              <a:buNone/>
              <a:defRPr sz="3528"/>
            </a:lvl1pPr>
            <a:lvl2pPr marL="672038" indent="0" algn="ctr">
              <a:buNone/>
              <a:defRPr sz="2940"/>
            </a:lvl2pPr>
            <a:lvl3pPr marL="1344077" indent="0" algn="ctr">
              <a:buNone/>
              <a:defRPr sz="2646"/>
            </a:lvl3pPr>
            <a:lvl4pPr marL="2016115" indent="0" algn="ctr">
              <a:buNone/>
              <a:defRPr sz="2352"/>
            </a:lvl4pPr>
            <a:lvl5pPr marL="2688153" indent="0" algn="ctr">
              <a:buNone/>
              <a:defRPr sz="2352"/>
            </a:lvl5pPr>
            <a:lvl6pPr marL="3360191" indent="0" algn="ctr">
              <a:buNone/>
              <a:defRPr sz="2352"/>
            </a:lvl6pPr>
            <a:lvl7pPr marL="4032230" indent="0" algn="ctr">
              <a:buNone/>
              <a:defRPr sz="2352"/>
            </a:lvl7pPr>
            <a:lvl8pPr marL="4704268" indent="0" algn="ctr">
              <a:buNone/>
              <a:defRPr sz="2352"/>
            </a:lvl8pPr>
            <a:lvl9pPr marL="5376306" indent="0" algn="ctr">
              <a:buNone/>
              <a:defRPr sz="235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356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9564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4" y="536700"/>
            <a:ext cx="3881393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5" y="536700"/>
            <a:ext cx="11419171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10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0" y="2513157"/>
            <a:ext cx="15525572" cy="419325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0" y="6746086"/>
            <a:ext cx="15525572" cy="2205136"/>
          </a:xfrm>
        </p:spPr>
        <p:txBody>
          <a:bodyPr/>
          <a:lstStyle>
            <a:lvl1pPr marL="0" indent="0">
              <a:buNone/>
              <a:defRPr sz="3528">
                <a:solidFill>
                  <a:schemeClr val="tx1">
                    <a:tint val="75000"/>
                  </a:schemeClr>
                </a:solidFill>
              </a:defRPr>
            </a:lvl1pPr>
            <a:lvl2pPr marL="672038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2pPr>
            <a:lvl3pPr marL="1344077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3pPr>
            <a:lvl4pPr marL="2016115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4pPr>
            <a:lvl5pPr marL="2688153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5pPr>
            <a:lvl6pPr marL="3360191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6pPr>
            <a:lvl7pPr marL="4032230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7pPr>
            <a:lvl8pPr marL="4704268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8pPr>
            <a:lvl9pPr marL="5376306" indent="0">
              <a:buNone/>
              <a:defRPr sz="23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176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2683500"/>
            <a:ext cx="7650282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2683500"/>
            <a:ext cx="7650282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8105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536701"/>
            <a:ext cx="15525572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1" y="2471154"/>
            <a:ext cx="7615123" cy="1211074"/>
          </a:xfrm>
        </p:spPr>
        <p:txBody>
          <a:bodyPr anchor="b"/>
          <a:lstStyle>
            <a:lvl1pPr marL="0" indent="0">
              <a:buNone/>
              <a:defRPr sz="3528" b="1"/>
            </a:lvl1pPr>
            <a:lvl2pPr marL="672038" indent="0">
              <a:buNone/>
              <a:defRPr sz="2940" b="1"/>
            </a:lvl2pPr>
            <a:lvl3pPr marL="1344077" indent="0">
              <a:buNone/>
              <a:defRPr sz="2646" b="1"/>
            </a:lvl3pPr>
            <a:lvl4pPr marL="2016115" indent="0">
              <a:buNone/>
              <a:defRPr sz="2352" b="1"/>
            </a:lvl4pPr>
            <a:lvl5pPr marL="2688153" indent="0">
              <a:buNone/>
              <a:defRPr sz="2352" b="1"/>
            </a:lvl5pPr>
            <a:lvl6pPr marL="3360191" indent="0">
              <a:buNone/>
              <a:defRPr sz="2352" b="1"/>
            </a:lvl6pPr>
            <a:lvl7pPr marL="4032230" indent="0">
              <a:buNone/>
              <a:defRPr sz="2352" b="1"/>
            </a:lvl7pPr>
            <a:lvl8pPr marL="4704268" indent="0">
              <a:buNone/>
              <a:defRPr sz="2352" b="1"/>
            </a:lvl8pPr>
            <a:lvl9pPr marL="5376306" indent="0">
              <a:buNone/>
              <a:defRPr sz="23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1" y="3682228"/>
            <a:ext cx="7615123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6" y="2471154"/>
            <a:ext cx="7652626" cy="1211074"/>
          </a:xfrm>
        </p:spPr>
        <p:txBody>
          <a:bodyPr anchor="b"/>
          <a:lstStyle>
            <a:lvl1pPr marL="0" indent="0">
              <a:buNone/>
              <a:defRPr sz="3528" b="1"/>
            </a:lvl1pPr>
            <a:lvl2pPr marL="672038" indent="0">
              <a:buNone/>
              <a:defRPr sz="2940" b="1"/>
            </a:lvl2pPr>
            <a:lvl3pPr marL="1344077" indent="0">
              <a:buNone/>
              <a:defRPr sz="2646" b="1"/>
            </a:lvl3pPr>
            <a:lvl4pPr marL="2016115" indent="0">
              <a:buNone/>
              <a:defRPr sz="2352" b="1"/>
            </a:lvl4pPr>
            <a:lvl5pPr marL="2688153" indent="0">
              <a:buNone/>
              <a:defRPr sz="2352" b="1"/>
            </a:lvl5pPr>
            <a:lvl6pPr marL="3360191" indent="0">
              <a:buNone/>
              <a:defRPr sz="2352" b="1"/>
            </a:lvl6pPr>
            <a:lvl7pPr marL="4032230" indent="0">
              <a:buNone/>
              <a:defRPr sz="2352" b="1"/>
            </a:lvl7pPr>
            <a:lvl8pPr marL="4704268" indent="0">
              <a:buNone/>
              <a:defRPr sz="2352" b="1"/>
            </a:lvl8pPr>
            <a:lvl9pPr marL="5376306" indent="0">
              <a:buNone/>
              <a:defRPr sz="23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6" y="3682228"/>
            <a:ext cx="7652626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464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257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92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672042"/>
            <a:ext cx="5805682" cy="2352146"/>
          </a:xfrm>
        </p:spPr>
        <p:txBody>
          <a:bodyPr anchor="b"/>
          <a:lstStyle>
            <a:lvl1pPr>
              <a:defRPr sz="47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1451424"/>
            <a:ext cx="9112836" cy="7163777"/>
          </a:xfrm>
        </p:spPr>
        <p:txBody>
          <a:bodyPr/>
          <a:lstStyle>
            <a:lvl1pPr>
              <a:defRPr sz="4704"/>
            </a:lvl1pPr>
            <a:lvl2pPr>
              <a:defRPr sz="4116"/>
            </a:lvl2pPr>
            <a:lvl3pPr>
              <a:defRPr sz="3528"/>
            </a:lvl3pPr>
            <a:lvl4pPr>
              <a:defRPr sz="2940"/>
            </a:lvl4pPr>
            <a:lvl5pPr>
              <a:defRPr sz="2940"/>
            </a:lvl5pPr>
            <a:lvl6pPr>
              <a:defRPr sz="2940"/>
            </a:lvl6pPr>
            <a:lvl7pPr>
              <a:defRPr sz="2940"/>
            </a:lvl7pPr>
            <a:lvl8pPr>
              <a:defRPr sz="2940"/>
            </a:lvl8pPr>
            <a:lvl9pPr>
              <a:defRPr sz="29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3024188"/>
            <a:ext cx="5805682" cy="5602681"/>
          </a:xfrm>
        </p:spPr>
        <p:txBody>
          <a:bodyPr/>
          <a:lstStyle>
            <a:lvl1pPr marL="0" indent="0">
              <a:buNone/>
              <a:defRPr sz="2352"/>
            </a:lvl1pPr>
            <a:lvl2pPr marL="672038" indent="0">
              <a:buNone/>
              <a:defRPr sz="2058"/>
            </a:lvl2pPr>
            <a:lvl3pPr marL="1344077" indent="0">
              <a:buNone/>
              <a:defRPr sz="1764"/>
            </a:lvl3pPr>
            <a:lvl4pPr marL="2016115" indent="0">
              <a:buNone/>
              <a:defRPr sz="1470"/>
            </a:lvl4pPr>
            <a:lvl5pPr marL="2688153" indent="0">
              <a:buNone/>
              <a:defRPr sz="1470"/>
            </a:lvl5pPr>
            <a:lvl6pPr marL="3360191" indent="0">
              <a:buNone/>
              <a:defRPr sz="1470"/>
            </a:lvl6pPr>
            <a:lvl7pPr marL="4032230" indent="0">
              <a:buNone/>
              <a:defRPr sz="1470"/>
            </a:lvl7pPr>
            <a:lvl8pPr marL="4704268" indent="0">
              <a:buNone/>
              <a:defRPr sz="1470"/>
            </a:lvl8pPr>
            <a:lvl9pPr marL="5376306" indent="0">
              <a:buNone/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393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672042"/>
            <a:ext cx="5805682" cy="2352146"/>
          </a:xfrm>
        </p:spPr>
        <p:txBody>
          <a:bodyPr anchor="b"/>
          <a:lstStyle>
            <a:lvl1pPr>
              <a:defRPr sz="47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1451424"/>
            <a:ext cx="9112836" cy="7163777"/>
          </a:xfrm>
        </p:spPr>
        <p:txBody>
          <a:bodyPr anchor="t"/>
          <a:lstStyle>
            <a:lvl1pPr marL="0" indent="0">
              <a:buNone/>
              <a:defRPr sz="4704"/>
            </a:lvl1pPr>
            <a:lvl2pPr marL="672038" indent="0">
              <a:buNone/>
              <a:defRPr sz="4116"/>
            </a:lvl2pPr>
            <a:lvl3pPr marL="1344077" indent="0">
              <a:buNone/>
              <a:defRPr sz="3528"/>
            </a:lvl3pPr>
            <a:lvl4pPr marL="2016115" indent="0">
              <a:buNone/>
              <a:defRPr sz="2940"/>
            </a:lvl4pPr>
            <a:lvl5pPr marL="2688153" indent="0">
              <a:buNone/>
              <a:defRPr sz="2940"/>
            </a:lvl5pPr>
            <a:lvl6pPr marL="3360191" indent="0">
              <a:buNone/>
              <a:defRPr sz="2940"/>
            </a:lvl6pPr>
            <a:lvl7pPr marL="4032230" indent="0">
              <a:buNone/>
              <a:defRPr sz="2940"/>
            </a:lvl7pPr>
            <a:lvl8pPr marL="4704268" indent="0">
              <a:buNone/>
              <a:defRPr sz="2940"/>
            </a:lvl8pPr>
            <a:lvl9pPr marL="5376306" indent="0">
              <a:buNone/>
              <a:defRPr sz="29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3024188"/>
            <a:ext cx="5805682" cy="5602681"/>
          </a:xfrm>
        </p:spPr>
        <p:txBody>
          <a:bodyPr/>
          <a:lstStyle>
            <a:lvl1pPr marL="0" indent="0">
              <a:buNone/>
              <a:defRPr sz="2352"/>
            </a:lvl1pPr>
            <a:lvl2pPr marL="672038" indent="0">
              <a:buNone/>
              <a:defRPr sz="2058"/>
            </a:lvl2pPr>
            <a:lvl3pPr marL="1344077" indent="0">
              <a:buNone/>
              <a:defRPr sz="1764"/>
            </a:lvl3pPr>
            <a:lvl4pPr marL="2016115" indent="0">
              <a:buNone/>
              <a:defRPr sz="1470"/>
            </a:lvl4pPr>
            <a:lvl5pPr marL="2688153" indent="0">
              <a:buNone/>
              <a:defRPr sz="1470"/>
            </a:lvl5pPr>
            <a:lvl6pPr marL="3360191" indent="0">
              <a:buNone/>
              <a:defRPr sz="1470"/>
            </a:lvl6pPr>
            <a:lvl7pPr marL="4032230" indent="0">
              <a:buNone/>
              <a:defRPr sz="1470"/>
            </a:lvl7pPr>
            <a:lvl8pPr marL="4704268" indent="0">
              <a:buNone/>
              <a:defRPr sz="1470"/>
            </a:lvl8pPr>
            <a:lvl9pPr marL="5376306" indent="0">
              <a:buNone/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58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536701"/>
            <a:ext cx="15525572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2683500"/>
            <a:ext cx="15525572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9343247"/>
            <a:ext cx="405014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9343247"/>
            <a:ext cx="6075224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9343247"/>
            <a:ext cx="405014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61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344077" rtl="0" eaLnBrk="1" latinLnBrk="0" hangingPunct="1">
        <a:lnSpc>
          <a:spcPct val="90000"/>
        </a:lnSpc>
        <a:spcBef>
          <a:spcPct val="0"/>
        </a:spcBef>
        <a:buNone/>
        <a:defRPr sz="64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6019" indent="-336019" algn="l" defTabSz="1344077" rtl="0" eaLnBrk="1" latinLnBrk="0" hangingPunct="1">
        <a:lnSpc>
          <a:spcPct val="90000"/>
        </a:lnSpc>
        <a:spcBef>
          <a:spcPts val="1470"/>
        </a:spcBef>
        <a:buFont typeface="Arial" panose="020B0604020202020204" pitchFamily="34" charset="0"/>
        <a:buChar char="•"/>
        <a:defRPr sz="4116" kern="1200">
          <a:solidFill>
            <a:schemeClr val="tx1"/>
          </a:solidFill>
          <a:latin typeface="+mn-lt"/>
          <a:ea typeface="+mn-ea"/>
          <a:cs typeface="+mn-cs"/>
        </a:defRPr>
      </a:lvl1pPr>
      <a:lvl2pPr marL="1008057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2pPr>
      <a:lvl3pPr marL="1680096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3pPr>
      <a:lvl4pPr marL="2352134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4pPr>
      <a:lvl5pPr marL="3024172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5pPr>
      <a:lvl6pPr marL="3696211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6pPr>
      <a:lvl7pPr marL="4368249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7pPr>
      <a:lvl8pPr marL="5040287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8pPr>
      <a:lvl9pPr marL="5712325" indent="-336019" algn="l" defTabSz="1344077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72038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344077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2016115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4pPr>
      <a:lvl5pPr marL="2688153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5pPr>
      <a:lvl6pPr marL="3360191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6pPr>
      <a:lvl7pPr marL="4032230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7pPr>
      <a:lvl8pPr marL="4704268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8pPr>
      <a:lvl9pPr marL="5376306" algn="l" defTabSz="1344077" rtl="0" eaLnBrk="1" latinLnBrk="0" hangingPunct="1">
        <a:defRPr sz="26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4762606-645A-4138-85E9-FDAD5D30A457}"/>
              </a:ext>
            </a:extLst>
          </p:cNvPr>
          <p:cNvGrpSpPr/>
          <p:nvPr/>
        </p:nvGrpSpPr>
        <p:grpSpPr>
          <a:xfrm>
            <a:off x="567220" y="124656"/>
            <a:ext cx="16666462" cy="9829968"/>
            <a:chOff x="567220" y="-690906"/>
            <a:chExt cx="16666462" cy="982996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A62CFD3-AAC1-4E0A-85E0-189809483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20" y="246361"/>
              <a:ext cx="4577707" cy="350774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00AC645-FF27-41E3-B71E-2C302965A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2415">
              <a:off x="9109770" y="19337"/>
              <a:ext cx="4051859" cy="4225993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4D56662-81AF-4B06-9961-6BA2F485E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84" y="164223"/>
              <a:ext cx="4301815" cy="3985168"/>
            </a:xfrm>
            <a:prstGeom prst="rect">
              <a:avLst/>
            </a:prstGeom>
          </p:spPr>
        </p:pic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7C2D207-46CF-405A-A8C5-E7C5DDF0FD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08695" y="3976220"/>
              <a:ext cx="213353" cy="655753"/>
            </a:xfrm>
            <a:prstGeom prst="line">
              <a:avLst/>
            </a:prstGeom>
            <a:ln w="381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31B0188-4AC0-4390-95A4-A0FEE387BC80}"/>
                </a:ext>
              </a:extLst>
            </p:cNvPr>
            <p:cNvSpPr txBox="1"/>
            <p:nvPr/>
          </p:nvSpPr>
          <p:spPr>
            <a:xfrm>
              <a:off x="1222353" y="8615842"/>
              <a:ext cx="3255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Polymeric associates</a:t>
              </a:r>
              <a:endParaRPr lang="en-GB" sz="2000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D2B3CB-ED09-4490-811D-197EE1C2A1AA}"/>
                </a:ext>
              </a:extLst>
            </p:cNvPr>
            <p:cNvSpPr txBox="1"/>
            <p:nvPr/>
          </p:nvSpPr>
          <p:spPr>
            <a:xfrm>
              <a:off x="5527636" y="8615842"/>
              <a:ext cx="29454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Poly-condensation</a:t>
              </a:r>
              <a:endParaRPr lang="en-GB" sz="2000" b="1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85EEB90-A89E-435B-8D74-4CDE174DA291}"/>
                </a:ext>
              </a:extLst>
            </p:cNvPr>
            <p:cNvSpPr txBox="1"/>
            <p:nvPr/>
          </p:nvSpPr>
          <p:spPr>
            <a:xfrm>
              <a:off x="9649881" y="8615842"/>
              <a:ext cx="29984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Particles aggregate</a:t>
              </a:r>
              <a:endParaRPr lang="en-GB" sz="2000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3C8AC6-C5B8-4E96-8509-C5FE342D9137}"/>
                </a:ext>
              </a:extLst>
            </p:cNvPr>
            <p:cNvSpPr txBox="1"/>
            <p:nvPr/>
          </p:nvSpPr>
          <p:spPr>
            <a:xfrm>
              <a:off x="13712111" y="8615842"/>
              <a:ext cx="31715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Non-porous and dry</a:t>
              </a:r>
              <a:endParaRPr lang="en-GB" sz="2000" b="1" dirty="0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2BB883-637E-4B92-A6D7-78F4DBFB32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61" t="1748" b="1"/>
            <a:stretch/>
          </p:blipFill>
          <p:spPr>
            <a:xfrm>
              <a:off x="13583047" y="435867"/>
              <a:ext cx="3429634" cy="3321673"/>
            </a:xfrm>
            <a:prstGeom prst="rect">
              <a:avLst/>
            </a:prstGeom>
          </p:spPr>
        </p:pic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B36A16A6-5083-46D8-854C-9E0806365B04}"/>
                </a:ext>
              </a:extLst>
            </p:cNvPr>
            <p:cNvSpPr/>
            <p:nvPr/>
          </p:nvSpPr>
          <p:spPr>
            <a:xfrm>
              <a:off x="912682" y="-690906"/>
              <a:ext cx="3874723" cy="728278"/>
            </a:xfrm>
            <a:prstGeom prst="chevron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</a:rPr>
                <a:t>Milliseconds</a:t>
              </a: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A08840B1-6384-4E72-83BB-15168CBFE20D}"/>
                </a:ext>
              </a:extLst>
            </p:cNvPr>
            <p:cNvSpPr/>
            <p:nvPr/>
          </p:nvSpPr>
          <p:spPr>
            <a:xfrm>
              <a:off x="5064531" y="-690906"/>
              <a:ext cx="3871629" cy="728278"/>
            </a:xfrm>
            <a:prstGeom prst="chevron">
              <a:avLst/>
            </a:prstGeom>
            <a:solidFill>
              <a:srgbClr val="00A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</a:rPr>
                <a:t>Seconds</a:t>
              </a:r>
            </a:p>
          </p:txBody>
        </p:sp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C64CFF69-8D51-4B4F-9A69-8F4A8F983B39}"/>
                </a:ext>
              </a:extLst>
            </p:cNvPr>
            <p:cNvSpPr/>
            <p:nvPr/>
          </p:nvSpPr>
          <p:spPr>
            <a:xfrm>
              <a:off x="9213287" y="-686482"/>
              <a:ext cx="3871629" cy="728278"/>
            </a:xfrm>
            <a:prstGeom prst="chevron">
              <a:avLst/>
            </a:prstGeom>
            <a:solidFill>
              <a:srgbClr val="00A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</a:rPr>
                <a:t>Minutes</a:t>
              </a: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B9B686E7-FD5D-428A-BDCC-76D1DBF235AC}"/>
                </a:ext>
              </a:extLst>
            </p:cNvPr>
            <p:cNvSpPr/>
            <p:nvPr/>
          </p:nvSpPr>
          <p:spPr>
            <a:xfrm>
              <a:off x="13362042" y="-687679"/>
              <a:ext cx="3871640" cy="728278"/>
            </a:xfrm>
            <a:prstGeom prst="chevron">
              <a:avLst/>
            </a:prstGeom>
            <a:solidFill>
              <a:srgbClr val="FF6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</a:rPr>
                <a:t>Dried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D1B5D47-B841-498B-ACFA-6FA7CBB1F923}"/>
                </a:ext>
              </a:extLst>
            </p:cNvPr>
            <p:cNvSpPr txBox="1"/>
            <p:nvPr/>
          </p:nvSpPr>
          <p:spPr>
            <a:xfrm>
              <a:off x="895097" y="3627575"/>
              <a:ext cx="180677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Stage I</a:t>
              </a:r>
            </a:p>
            <a:p>
              <a:r>
                <a:rPr lang="en-GB" sz="2800" b="1" dirty="0"/>
                <a:t>Nucleation</a:t>
              </a:r>
              <a:endParaRPr lang="en-GB" b="1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4F9174D-DEEA-408E-B64C-A3B79E852DBD}"/>
                </a:ext>
              </a:extLst>
            </p:cNvPr>
            <p:cNvSpPr txBox="1"/>
            <p:nvPr/>
          </p:nvSpPr>
          <p:spPr>
            <a:xfrm>
              <a:off x="6080557" y="3646178"/>
              <a:ext cx="288277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800" b="1" dirty="0"/>
                <a:t>Stage II</a:t>
              </a:r>
            </a:p>
            <a:p>
              <a:pPr algn="r"/>
              <a:r>
                <a:rPr lang="en-GB" sz="2800" b="1" dirty="0"/>
                <a:t>Particle formation</a:t>
              </a:r>
              <a:endParaRPr lang="en-GB" sz="2000" b="1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35258E0-AC1C-4C51-B757-F81882E08DAF}"/>
                </a:ext>
              </a:extLst>
            </p:cNvPr>
            <p:cNvSpPr txBox="1"/>
            <p:nvPr/>
          </p:nvSpPr>
          <p:spPr>
            <a:xfrm>
              <a:off x="9969082" y="3643402"/>
              <a:ext cx="314759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2800" b="1" dirty="0"/>
                <a:t>Stage III</a:t>
              </a:r>
            </a:p>
            <a:p>
              <a:r>
                <a:rPr lang="en-GB" sz="2800" b="1" dirty="0"/>
                <a:t>Mass fractal growth</a:t>
              </a:r>
              <a:endParaRPr lang="en-GB" sz="2000" b="1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2E399CF-4F1F-495C-80E2-498A77E48326}"/>
                </a:ext>
              </a:extLst>
            </p:cNvPr>
            <p:cNvSpPr txBox="1"/>
            <p:nvPr/>
          </p:nvSpPr>
          <p:spPr>
            <a:xfrm>
              <a:off x="15004867" y="3977508"/>
              <a:ext cx="22288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/>
                <a:t>Final material</a:t>
              </a:r>
              <a:endParaRPr lang="en-GB" sz="2000" b="1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474D4A2-FF22-4BD1-BE0B-A87D957E673C}"/>
                </a:ext>
              </a:extLst>
            </p:cNvPr>
            <p:cNvSpPr/>
            <p:nvPr/>
          </p:nvSpPr>
          <p:spPr>
            <a:xfrm>
              <a:off x="4126734" y="2517020"/>
              <a:ext cx="1001519" cy="1030305"/>
            </a:xfrm>
            <a:prstGeom prst="rect">
              <a:avLst/>
            </a:prstGeom>
            <a:noFill/>
            <a:ln w="38100"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7B516B3-A264-4B41-B064-6EA92BB04E4C}"/>
                </a:ext>
              </a:extLst>
            </p:cNvPr>
            <p:cNvCxnSpPr>
              <a:cxnSpLocks/>
              <a:stCxn id="28" idx="2"/>
            </p:cNvCxnSpPr>
            <p:nvPr/>
          </p:nvCxnSpPr>
          <p:spPr>
            <a:xfrm flipH="1">
              <a:off x="4379419" y="3547324"/>
              <a:ext cx="248074" cy="1046304"/>
            </a:xfrm>
            <a:prstGeom prst="line">
              <a:avLst/>
            </a:prstGeom>
            <a:ln w="381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641B7D8-2DCE-42AB-A06A-F7EB53A3E4AB}"/>
                </a:ext>
              </a:extLst>
            </p:cNvPr>
            <p:cNvSpPr/>
            <p:nvPr/>
          </p:nvSpPr>
          <p:spPr>
            <a:xfrm>
              <a:off x="9428378" y="2555364"/>
              <a:ext cx="899148" cy="899148"/>
            </a:xfrm>
            <a:prstGeom prst="rect">
              <a:avLst/>
            </a:prstGeom>
            <a:noFill/>
            <a:ln w="38100"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6F0150E-DBD1-4794-9404-28626ED3180C}"/>
                </a:ext>
              </a:extLst>
            </p:cNvPr>
            <p:cNvCxnSpPr>
              <a:cxnSpLocks/>
              <a:stCxn id="36" idx="2"/>
            </p:cNvCxnSpPr>
            <p:nvPr/>
          </p:nvCxnSpPr>
          <p:spPr>
            <a:xfrm flipH="1">
              <a:off x="9844190" y="3454512"/>
              <a:ext cx="33762" cy="1177460"/>
            </a:xfrm>
            <a:prstGeom prst="line">
              <a:avLst/>
            </a:prstGeom>
            <a:ln w="381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7487FDE-3EA2-4CD3-A752-F8004E1354D1}"/>
                </a:ext>
              </a:extLst>
            </p:cNvPr>
            <p:cNvSpPr/>
            <p:nvPr/>
          </p:nvSpPr>
          <p:spPr>
            <a:xfrm>
              <a:off x="13715418" y="2042972"/>
              <a:ext cx="793660" cy="793660"/>
            </a:xfrm>
            <a:prstGeom prst="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4F864CD-E891-431D-8D46-C989F1C16FB1}"/>
                </a:ext>
              </a:extLst>
            </p:cNvPr>
            <p:cNvCxnSpPr>
              <a:cxnSpLocks/>
              <a:stCxn id="42" idx="2"/>
            </p:cNvCxnSpPr>
            <p:nvPr/>
          </p:nvCxnSpPr>
          <p:spPr>
            <a:xfrm flipH="1">
              <a:off x="13793170" y="2836632"/>
              <a:ext cx="319078" cy="1753782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CDE3551-9BD1-491C-B338-144CA8B9DC89}"/>
                </a:ext>
              </a:extLst>
            </p:cNvPr>
            <p:cNvSpPr/>
            <p:nvPr/>
          </p:nvSpPr>
          <p:spPr>
            <a:xfrm>
              <a:off x="6122047" y="3077071"/>
              <a:ext cx="899148" cy="899148"/>
            </a:xfrm>
            <a:prstGeom prst="rect">
              <a:avLst/>
            </a:prstGeom>
            <a:noFill/>
            <a:ln w="38100">
              <a:solidFill>
                <a:srgbClr val="00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16193F4-9885-4A0E-B251-4D3593219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62042" y="4631972"/>
              <a:ext cx="3871632" cy="3871632"/>
            </a:xfrm>
            <a:prstGeom prst="rect">
              <a:avLst/>
            </a:prstGeom>
            <a:ln w="38100">
              <a:solidFill>
                <a:srgbClr val="7F7F7F"/>
              </a:solidFill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C8DD760-97C0-488B-8609-365C5CBDD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5379" y="4631972"/>
              <a:ext cx="3871632" cy="3871632"/>
            </a:xfrm>
            <a:prstGeom prst="rect">
              <a:avLst/>
            </a:prstGeom>
            <a:ln w="38100">
              <a:solidFill>
                <a:srgbClr val="7F7F7F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1BE956-F5E5-4F60-8F76-3D2F33470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3710" y="4631972"/>
              <a:ext cx="3871632" cy="3871632"/>
            </a:xfrm>
            <a:prstGeom prst="rect">
              <a:avLst/>
            </a:prstGeom>
            <a:ln w="38100">
              <a:solidFill>
                <a:srgbClr val="7F7F7F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270E28-B182-480C-9252-7DE5AD3D1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489" y="4611193"/>
              <a:ext cx="3913190" cy="3913190"/>
            </a:xfrm>
            <a:prstGeom prst="rect">
              <a:avLst/>
            </a:prstGeom>
            <a:ln w="38100">
              <a:solidFill>
                <a:srgbClr val="7F7F7F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663042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</TotalTime>
  <Words>26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Silve</dc:creator>
  <cp:lastModifiedBy>Aswin Doekhie</cp:lastModifiedBy>
  <cp:revision>6</cp:revision>
  <dcterms:created xsi:type="dcterms:W3CDTF">2018-02-19T22:38:46Z</dcterms:created>
  <dcterms:modified xsi:type="dcterms:W3CDTF">2020-02-24T10:34:26Z</dcterms:modified>
</cp:coreProperties>
</file>